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6"/>
  </p:notesMasterIdLst>
  <p:sldIdLst>
    <p:sldId id="591" r:id="rId4"/>
    <p:sldId id="256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577A"/>
    <a:srgbClr val="B2C4D4"/>
    <a:srgbClr val="96AACE"/>
    <a:srgbClr val="00709E"/>
    <a:srgbClr val="C2D4E4"/>
    <a:srgbClr val="231E20"/>
    <a:srgbClr val="6283BE"/>
    <a:srgbClr val="5172AD"/>
    <a:srgbClr val="415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7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Marques da Silva" userId="582f2bad-bff9-46a0-b958-56fec3d158ef" providerId="ADAL" clId="{72FA5554-E184-473F-B246-BE8262C4E252}"/>
    <pc:docChg chg="delSld">
      <pc:chgData name="Mario Marques da Silva" userId="582f2bad-bff9-46a0-b958-56fec3d158ef" providerId="ADAL" clId="{72FA5554-E184-473F-B246-BE8262C4E252}" dt="2021-07-11T09:37:41.496" v="0" actId="47"/>
      <pc:docMkLst>
        <pc:docMk/>
      </pc:docMkLst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334282230" sldId="25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818144441" sldId="294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739669319" sldId="295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961931387" sldId="296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090597984" sldId="29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146607792" sldId="298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993805753" sldId="299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926553425" sldId="300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785008191" sldId="30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411599022" sldId="312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006180873" sldId="313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349864824" sldId="314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144022677" sldId="315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278085172" sldId="316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811402975" sldId="31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85441439" sldId="32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283363755" sldId="330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235483479" sldId="332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509236935" sldId="334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217179913" sldId="335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083454891" sldId="336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126918724" sldId="339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590442172" sldId="342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180963833" sldId="344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110500408" sldId="366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668662170" sldId="36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313524224" sldId="369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636894996" sldId="370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973206194" sldId="371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082043293" sldId="38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837987048" sldId="388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533269635" sldId="429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52145136" sldId="430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797337552" sldId="431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586873797" sldId="440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595508384" sldId="441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070844065" sldId="443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192472272" sldId="445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386600391" sldId="446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661211537" sldId="44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491998878" sldId="449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519200694" sldId="450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732639226" sldId="451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328174670" sldId="452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052846620" sldId="453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951532148" sldId="455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352791306" sldId="456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306094350" sldId="45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625001941" sldId="458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95415396" sldId="463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719454588" sldId="464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875794557" sldId="465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373451953" sldId="466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042111415" sldId="46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252901458" sldId="469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835306513" sldId="471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840625365" sldId="474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803283278" sldId="475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357057515" sldId="47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260865138" sldId="478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962974170" sldId="479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904037530" sldId="57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078992919" sldId="578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764148209" sldId="579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359909657" sldId="580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716016993" sldId="581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96279923" sldId="582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3204489820" sldId="584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123145291" sldId="585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1303118867" sldId="586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59317263" sldId="587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2332078017" sldId="588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837963332" sldId="589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042538986" sldId="590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566834387" sldId="592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90582574" sldId="594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482611047" sldId="595"/>
        </pc:sldMkLst>
      </pc:sldChg>
      <pc:sldChg chg="del">
        <pc:chgData name="Mario Marques da Silva" userId="582f2bad-bff9-46a0-b958-56fec3d158ef" providerId="ADAL" clId="{72FA5554-E184-473F-B246-BE8262C4E252}" dt="2021-07-11T09:37:41.496" v="0" actId="47"/>
        <pc:sldMkLst>
          <pc:docMk/>
          <pc:sldMk cId="928220208" sldId="596"/>
        </pc:sldMkLst>
      </pc:sldChg>
      <pc:sldMasterChg chg="delSldLayout">
        <pc:chgData name="Mario Marques da Silva" userId="582f2bad-bff9-46a0-b958-56fec3d158ef" providerId="ADAL" clId="{72FA5554-E184-473F-B246-BE8262C4E252}" dt="2021-07-11T09:37:41.496" v="0" actId="47"/>
        <pc:sldMasterMkLst>
          <pc:docMk/>
          <pc:sldMasterMk cId="1190550745" sldId="2147483648"/>
        </pc:sldMasterMkLst>
        <pc:sldLayoutChg chg="del">
          <pc:chgData name="Mario Marques da Silva" userId="582f2bad-bff9-46a0-b958-56fec3d158ef" providerId="ADAL" clId="{72FA5554-E184-473F-B246-BE8262C4E252}" dt="2021-07-11T09:37:41.496" v="0" actId="47"/>
          <pc:sldLayoutMkLst>
            <pc:docMk/>
            <pc:sldMasterMk cId="1190550745" sldId="2147483648"/>
            <pc:sldLayoutMk cId="2894454710" sldId="2147483653"/>
          </pc:sldLayoutMkLst>
        </pc:sldLayoutChg>
        <pc:sldLayoutChg chg="del">
          <pc:chgData name="Mario Marques da Silva" userId="582f2bad-bff9-46a0-b958-56fec3d158ef" providerId="ADAL" clId="{72FA5554-E184-473F-B246-BE8262C4E252}" dt="2021-07-11T09:37:41.496" v="0" actId="47"/>
          <pc:sldLayoutMkLst>
            <pc:docMk/>
            <pc:sldMasterMk cId="1190550745" sldId="2147483648"/>
            <pc:sldLayoutMk cId="3446914753" sldId="2147483654"/>
          </pc:sldLayoutMkLst>
        </pc:sldLayoutChg>
        <pc:sldLayoutChg chg="del">
          <pc:chgData name="Mario Marques da Silva" userId="582f2bad-bff9-46a0-b958-56fec3d158ef" providerId="ADAL" clId="{72FA5554-E184-473F-B246-BE8262C4E252}" dt="2021-07-11T09:37:41.496" v="0" actId="47"/>
          <pc:sldLayoutMkLst>
            <pc:docMk/>
            <pc:sldMasterMk cId="1190550745" sldId="2147483648"/>
            <pc:sldLayoutMk cId="2598610817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4450-6B9D-4DCC-91D0-D0D1BB9B8991}" type="datetimeFigureOut">
              <a:rPr lang="pt-PT" smtClean="0"/>
              <a:t>11/07/2021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B0387-71B2-4C1A-8AA6-C16E7A60157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361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B0387-71B2-4C1A-8AA6-C16E7A60157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62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7B63-F516-4A6F-89AD-130F709E0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5E968-E464-4697-98C8-677A9E7B6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F13DA-4EA1-4431-B0DB-9862CDFD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0ADB-CB0D-4891-A959-615162B72F1C}" type="datetime1">
              <a:rPr lang="pt-PT" smtClean="0"/>
              <a:t>11/07/2021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FAB56-6BB4-4909-9B5F-D34D6AA3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491995-F6F2-4228-957E-EB92A912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96519" cy="365125"/>
          </a:xfrm>
          <a:prstGeom prst="rect">
            <a:avLst/>
          </a:prstGeom>
        </p:spPr>
        <p:txBody>
          <a:bodyPr/>
          <a:lstStyle/>
          <a:p>
            <a:fld id="{CA5F5B34-9942-4DD2-B711-57553C0147D4}" type="slidenum">
              <a:rPr lang="pt-PT" smtClean="0"/>
              <a:pPr/>
              <a:t>‹#›</a:t>
            </a:fld>
            <a:r>
              <a:rPr lang="pt-PT"/>
              <a:t> de 16</a:t>
            </a:r>
          </a:p>
        </p:txBody>
      </p:sp>
    </p:spTree>
    <p:extLst>
      <p:ext uri="{BB962C8B-B14F-4D97-AF65-F5344CB8AC3E}">
        <p14:creationId xmlns:p14="http://schemas.microsoft.com/office/powerpoint/2010/main" val="370260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F5C75-BD1A-4F7F-B99A-44B881C20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07AD6-5391-4D45-BC2D-0F8EEAB1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2808-6623-40FB-9472-B49FBC3EA525}" type="datetime1">
              <a:rPr lang="pt-PT" smtClean="0"/>
              <a:t>11/07/2021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F4152-A505-4512-8742-5687E18D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8207B-F6F9-42F7-B222-568C6F96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96519" cy="365125"/>
          </a:xfrm>
          <a:prstGeom prst="rect">
            <a:avLst/>
          </a:prstGeom>
        </p:spPr>
        <p:txBody>
          <a:bodyPr/>
          <a:lstStyle/>
          <a:p>
            <a:fld id="{CA5F5B34-9942-4DD2-B711-57553C0147D4}" type="slidenum">
              <a:rPr lang="pt-PT" smtClean="0"/>
              <a:pPr/>
              <a:t>‹#›</a:t>
            </a:fld>
            <a:r>
              <a:rPr lang="pt-PT"/>
              <a:t> de 16</a:t>
            </a:r>
          </a:p>
        </p:txBody>
      </p:sp>
    </p:spTree>
    <p:extLst>
      <p:ext uri="{BB962C8B-B14F-4D97-AF65-F5344CB8AC3E}">
        <p14:creationId xmlns:p14="http://schemas.microsoft.com/office/powerpoint/2010/main" val="256094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noFill/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75698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9D385-FCA2-40DD-B8B5-7746721D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72273"/>
            <a:ext cx="10515600" cy="5204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49B5D-3B64-4AD1-8E76-6D957D8F1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19FFA6E-5AB0-491F-B53C-887FB8F11283}" type="datetime1">
              <a:rPr lang="pt-PT" smtClean="0"/>
              <a:t>11/07/2021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CA6F2-752C-4B0F-A445-235211348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pic>
        <p:nvPicPr>
          <p:cNvPr id="3080" name="Picture 8" descr="https://autonoma.pt/wp-content/uploads/logo-autonoma.png">
            <a:extLst>
              <a:ext uri="{FF2B5EF4-FFF2-40B4-BE49-F238E27FC236}">
                <a16:creationId xmlns:a16="http://schemas.microsoft.com/office/drawing/2014/main" id="{9C09687A-F49E-46DA-8D9F-4817D3EF53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r="60229"/>
          <a:stretch/>
        </p:blipFill>
        <p:spPr bwMode="auto">
          <a:xfrm>
            <a:off x="11353800" y="1"/>
            <a:ext cx="896445" cy="8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122190-D0BA-4A64-8952-66C4EDFDB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96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PT" sz="1200" smtClean="0"/>
            </a:lvl1pPr>
          </a:lstStyle>
          <a:p>
            <a:fld id="{CA5F5B34-9942-4DD2-B711-57553C0147D4}" type="slidenum">
              <a:rPr lang="pt-PT" smtClean="0"/>
              <a:pPr/>
              <a:t>‹#›</a:t>
            </a:fld>
            <a:r>
              <a:rPr lang="pt-PT"/>
              <a:t> de 16</a:t>
            </a:r>
          </a:p>
        </p:txBody>
      </p:sp>
    </p:spTree>
    <p:extLst>
      <p:ext uri="{BB962C8B-B14F-4D97-AF65-F5344CB8AC3E}">
        <p14:creationId xmlns:p14="http://schemas.microsoft.com/office/powerpoint/2010/main" val="119055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60551-065F-44A4-B8EC-FF61CA8B4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954543-6468-4AD5-B50C-9069469C4E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294A497-0934-4490-ACA7-692214A2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5B34-9942-4DD2-B711-57553C0147D4}" type="slidenum">
              <a:rPr lang="pt-PT" smtClean="0"/>
              <a:pPr/>
              <a:t>1</a:t>
            </a:fld>
            <a:r>
              <a:rPr lang="pt-PT"/>
              <a:t> de 16</a:t>
            </a:r>
          </a:p>
        </p:txBody>
      </p:sp>
      <p:pic>
        <p:nvPicPr>
          <p:cNvPr id="6" name="Imagem 5" descr="Uma imagem com texto, exterior&#10;&#10;Descrição gerada automaticamente">
            <a:extLst>
              <a:ext uri="{FF2B5EF4-FFF2-40B4-BE49-F238E27FC236}">
                <a16:creationId xmlns:a16="http://schemas.microsoft.com/office/drawing/2014/main" id="{4D258394-4906-4B87-89EB-B4102945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04946" cy="81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A2D6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D959C-F91D-4D76-93EE-1A3BC322C255}"/>
              </a:ext>
            </a:extLst>
          </p:cNvPr>
          <p:cNvSpPr txBox="1"/>
          <p:nvPr/>
        </p:nvSpPr>
        <p:spPr>
          <a:xfrm>
            <a:off x="524256" y="4767072"/>
            <a:ext cx="6594189" cy="1154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Nova </a:t>
            </a:r>
            <a:r>
              <a:rPr lang="en-US" sz="9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Transformação</a:t>
            </a:r>
            <a:r>
              <a:rPr lang="en-US" sz="9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Digital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 as </a:t>
            </a:r>
            <a:r>
              <a:rPr lang="en-US" sz="9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Comunicações</a:t>
            </a:r>
            <a:r>
              <a:rPr lang="en-US" sz="9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5G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05C95-05EC-4A29-9DFC-F18F97F41756}"/>
              </a:ext>
            </a:extLst>
          </p:cNvPr>
          <p:cNvSpPr txBox="1"/>
          <p:nvPr/>
        </p:nvSpPr>
        <p:spPr>
          <a:xfrm>
            <a:off x="7582563" y="917725"/>
            <a:ext cx="4206983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Mário Marques da Silva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at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Autónoma de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Lisboa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of the Department of Sciences and Technologies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 at Instituto de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Telecomunicações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mmsilva@autonoma.pt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6" name="Picture 8" descr="https://autonoma.pt/wp-content/uploads/logo-autonoma.png">
            <a:extLst>
              <a:ext uri="{FF2B5EF4-FFF2-40B4-BE49-F238E27FC236}">
                <a16:creationId xmlns:a16="http://schemas.microsoft.com/office/drawing/2014/main" id="{61D84062-3950-4B96-98E4-DBC8E4566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r="60229"/>
          <a:stretch/>
        </p:blipFill>
        <p:spPr bwMode="auto">
          <a:xfrm>
            <a:off x="11353800" y="1"/>
            <a:ext cx="896445" cy="8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A2F0AE0-ACC0-41D7-B996-81362D9EF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829" y="0"/>
            <a:ext cx="1456309" cy="832051"/>
          </a:xfrm>
          <a:prstGeom prst="rect">
            <a:avLst/>
          </a:prstGeom>
        </p:spPr>
      </p:pic>
      <p:pic>
        <p:nvPicPr>
          <p:cNvPr id="9" name="Imagem 8" descr="Uma imagem com texto, exterior&#10;&#10;Descrição gerada automaticamente">
            <a:extLst>
              <a:ext uri="{FF2B5EF4-FFF2-40B4-BE49-F238E27FC236}">
                <a16:creationId xmlns:a16="http://schemas.microsoft.com/office/drawing/2014/main" id="{F6CA53DA-0567-4CA6-8D39-9EF0E30E8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85" y="141057"/>
            <a:ext cx="6434829" cy="42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0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DE0703825F1499BDC55966A972BF6" ma:contentTypeVersion="13" ma:contentTypeDescription="Create a new document." ma:contentTypeScope="" ma:versionID="ddbf06045b7dd4efaee1367e18b7d850">
  <xsd:schema xmlns:xsd="http://www.w3.org/2001/XMLSchema" xmlns:xs="http://www.w3.org/2001/XMLSchema" xmlns:p="http://schemas.microsoft.com/office/2006/metadata/properties" xmlns:ns3="3fdc6b26-9d92-4b11-81e3-99759ab38953" xmlns:ns4="3fb6f3f1-b289-402d-b9cf-f4e3e4ac8210" targetNamespace="http://schemas.microsoft.com/office/2006/metadata/properties" ma:root="true" ma:fieldsID="9dd6864c433c24175ec6d213a1a2aeb0" ns3:_="" ns4:_="">
    <xsd:import namespace="3fdc6b26-9d92-4b11-81e3-99759ab38953"/>
    <xsd:import namespace="3fb6f3f1-b289-402d-b9cf-f4e3e4ac82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c6b26-9d92-4b11-81e3-99759ab389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6f3f1-b289-402d-b9cf-f4e3e4ac82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78C923-5940-4E91-AED8-C65D1C0798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D85AFC-6617-46FC-A7FD-23D203FE3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c6b26-9d92-4b11-81e3-99759ab38953"/>
    <ds:schemaRef ds:uri="3fb6f3f1-b289-402d-b9cf-f4e3e4ac8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7272</TotalTime>
  <Words>41</Words>
  <Application>Microsoft Office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Marques da Silva</dc:creator>
  <cp:lastModifiedBy>Mario Marques da Silva</cp:lastModifiedBy>
  <cp:revision>32</cp:revision>
  <dcterms:created xsi:type="dcterms:W3CDTF">2020-05-29T19:28:24Z</dcterms:created>
  <dcterms:modified xsi:type="dcterms:W3CDTF">2021-07-11T09:37:43Z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0x0101001EADE0703825F1499BDC55966A972BF6</vt:lpwstr>
  </property>
</Properties>
</file>