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jpg&amp;ehk=J"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6" r:id="rId2"/>
    <p:sldId id="349" r:id="rId3"/>
    <p:sldId id="436" r:id="rId4"/>
    <p:sldId id="350" r:id="rId5"/>
    <p:sldId id="351" r:id="rId6"/>
    <p:sldId id="364" r:id="rId7"/>
    <p:sldId id="374" r:id="rId8"/>
    <p:sldId id="422" r:id="rId9"/>
    <p:sldId id="322" r:id="rId10"/>
    <p:sldId id="281" r:id="rId11"/>
    <p:sldId id="316" r:id="rId12"/>
    <p:sldId id="321" r:id="rId13"/>
    <p:sldId id="426" r:id="rId14"/>
    <p:sldId id="434" r:id="rId15"/>
    <p:sldId id="313" r:id="rId16"/>
    <p:sldId id="314" r:id="rId17"/>
    <p:sldId id="430" r:id="rId18"/>
    <p:sldId id="431" r:id="rId19"/>
    <p:sldId id="435" r:id="rId20"/>
    <p:sldId id="429" r:id="rId21"/>
    <p:sldId id="367" r:id="rId22"/>
    <p:sldId id="371" r:id="rId23"/>
    <p:sldId id="368" r:id="rId24"/>
    <p:sldId id="432" r:id="rId25"/>
    <p:sldId id="433" r:id="rId26"/>
    <p:sldId id="345" r:id="rId27"/>
    <p:sldId id="387" r:id="rId28"/>
    <p:sldId id="370" r:id="rId29"/>
    <p:sldId id="344" r:id="rId30"/>
    <p:sldId id="372" r:id="rId31"/>
    <p:sldId id="342" r:id="rId32"/>
    <p:sldId id="423" r:id="rId33"/>
    <p:sldId id="421" r:id="rId34"/>
    <p:sldId id="392" r:id="rId35"/>
    <p:sldId id="400" r:id="rId36"/>
    <p:sldId id="404" r:id="rId37"/>
    <p:sldId id="405" r:id="rId38"/>
    <p:sldId id="406" r:id="rId39"/>
    <p:sldId id="428" r:id="rId40"/>
    <p:sldId id="418" r:id="rId41"/>
    <p:sldId id="417" r:id="rId42"/>
    <p:sldId id="424" r:id="rId43"/>
    <p:sldId id="407" r:id="rId44"/>
    <p:sldId id="408" r:id="rId45"/>
    <p:sldId id="409" r:id="rId46"/>
    <p:sldId id="410" r:id="rId47"/>
    <p:sldId id="425" r:id="rId48"/>
    <p:sldId id="419" r:id="rId49"/>
    <p:sldId id="420" r:id="rId50"/>
    <p:sldId id="427" r:id="rId51"/>
    <p:sldId id="388" r:id="rId52"/>
    <p:sldId id="389" r:id="rId53"/>
    <p:sldId id="390" r:id="rId54"/>
    <p:sldId id="38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59344-2CEF-4D69-A734-0AF6F3098993}" v="1" dt="2019-06-17T08:55:14.497"/>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em Estilo, Tabela com Grelh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Estilo Claro 2 - Destaqu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505E3EF-67EA-436B-97B2-0124C06EBD24}" styleName="Estilo Médio 4 - Destaqu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8032" autoAdjust="0"/>
  </p:normalViewPr>
  <p:slideViewPr>
    <p:cSldViewPr snapToGrid="0">
      <p:cViewPr varScale="1">
        <p:scale>
          <a:sx n="86" d="100"/>
          <a:sy n="86" d="100"/>
        </p:scale>
        <p:origin x="514" y="58"/>
      </p:cViewPr>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Marques da Silva" userId="582f2bad-bff9-46a0-b958-56fec3d158ef" providerId="ADAL" clId="{731BDE50-CBFB-473E-9B92-0C460905D583}"/>
  </pc:docChgLst>
  <pc:docChgLst>
    <pc:chgData name="Mario Marques da Silva" userId="582f2bad-bff9-46a0-b958-56fec3d158ef" providerId="ADAL" clId="{B63EA0DA-8F65-4E50-9FFF-6B97C8B57453}"/>
  </pc:docChgLst>
  <pc:docChgLst>
    <pc:chgData name="Mario Silva" userId="582f2bad-bff9-46a0-b958-56fec3d158ef" providerId="ADAL" clId="{4FCA09C2-450C-464F-A846-09F590051E99}"/>
    <pc:docChg chg="undo redo custSel addSld delSld modSld">
      <pc:chgData name="Mario Silva" userId="582f2bad-bff9-46a0-b958-56fec3d158ef" providerId="ADAL" clId="{4FCA09C2-450C-464F-A846-09F590051E99}" dt="2019-03-20T13:12:37.325" v="2772" actId="113"/>
      <pc:docMkLst>
        <pc:docMk/>
      </pc:docMkLst>
      <pc:sldChg chg="modSp modTransition">
        <pc:chgData name="Mario Silva" userId="582f2bad-bff9-46a0-b958-56fec3d158ef" providerId="ADAL" clId="{4FCA09C2-450C-464F-A846-09F590051E99}" dt="2019-03-20T13:12:37.325" v="2772" actId="113"/>
        <pc:sldMkLst>
          <pc:docMk/>
          <pc:sldMk cId="2351135511" sldId="316"/>
        </pc:sldMkLst>
        <pc:spChg chg="mod">
          <ac:chgData name="Mario Silva" userId="582f2bad-bff9-46a0-b958-56fec3d158ef" providerId="ADAL" clId="{4FCA09C2-450C-464F-A846-09F590051E99}" dt="2019-03-20T13:12:37.325" v="2772" actId="113"/>
          <ac:spMkLst>
            <pc:docMk/>
            <pc:sldMk cId="2351135511" sldId="316"/>
            <ac:spMk id="7" creationId="{00000000-0000-0000-0000-000000000000}"/>
          </ac:spMkLst>
        </pc:spChg>
      </pc:sldChg>
    </pc:docChg>
  </pc:docChgLst>
  <pc:docChgLst>
    <pc:chgData name="Mario Marques da Silva" userId="582f2bad-bff9-46a0-b958-56fec3d158ef" providerId="ADAL" clId="{EE05E512-A6DF-40BF-9990-BC1819BA1A1A}"/>
  </pc:docChgLst>
  <pc:docChgLst>
    <pc:chgData name="Mario Marques da Silva" userId="582f2bad-bff9-46a0-b958-56fec3d158ef" providerId="ADAL" clId="{BAC29E99-4C4E-4A06-93F6-E58B9207F3EF}"/>
  </pc:docChgLst>
  <pc:docChgLst>
    <pc:chgData name="Mario Silva" userId="582f2bad-bff9-46a0-b958-56fec3d158ef" providerId="ADAL" clId="{08059344-2CEF-4D69-A734-0AF6F3098993}"/>
    <pc:docChg chg="addSld modSld">
      <pc:chgData name="Mario Silva" userId="582f2bad-bff9-46a0-b958-56fec3d158ef" providerId="ADAL" clId="{08059344-2CEF-4D69-A734-0AF6F3098993}" dt="2019-06-17T08:55:14.466" v="0"/>
      <pc:docMkLst>
        <pc:docMk/>
      </pc:docMkLst>
      <pc:sldChg chg="add setBg">
        <pc:chgData name="Mario Silva" userId="582f2bad-bff9-46a0-b958-56fec3d158ef" providerId="ADAL" clId="{08059344-2CEF-4D69-A734-0AF6F3098993}" dt="2019-06-17T08:55:14.466" v="0"/>
        <pc:sldMkLst>
          <pc:docMk/>
          <pc:sldMk cId="2883741589" sldId="349"/>
        </pc:sldMkLst>
      </pc:sldChg>
      <pc:sldChg chg="add">
        <pc:chgData name="Mario Silva" userId="582f2bad-bff9-46a0-b958-56fec3d158ef" providerId="ADAL" clId="{08059344-2CEF-4D69-A734-0AF6F3098993}" dt="2019-06-17T08:55:14.466" v="0"/>
        <pc:sldMkLst>
          <pc:docMk/>
          <pc:sldMk cId="3482412563" sldId="350"/>
        </pc:sldMkLst>
      </pc:sldChg>
      <pc:sldChg chg="add">
        <pc:chgData name="Mario Silva" userId="582f2bad-bff9-46a0-b958-56fec3d158ef" providerId="ADAL" clId="{08059344-2CEF-4D69-A734-0AF6F3098993}" dt="2019-06-17T08:55:14.466" v="0"/>
        <pc:sldMkLst>
          <pc:docMk/>
          <pc:sldMk cId="357924236" sldId="351"/>
        </pc:sldMkLst>
      </pc:sldChg>
      <pc:sldChg chg="add">
        <pc:chgData name="Mario Silva" userId="582f2bad-bff9-46a0-b958-56fec3d158ef" providerId="ADAL" clId="{08059344-2CEF-4D69-A734-0AF6F3098993}" dt="2019-06-17T08:55:14.466" v="0"/>
        <pc:sldMkLst>
          <pc:docMk/>
          <pc:sldMk cId="1399976182" sldId="364"/>
        </pc:sldMkLst>
      </pc:sldChg>
      <pc:sldChg chg="add">
        <pc:chgData name="Mario Silva" userId="582f2bad-bff9-46a0-b958-56fec3d158ef" providerId="ADAL" clId="{08059344-2CEF-4D69-A734-0AF6F3098993}" dt="2019-06-17T08:55:14.466" v="0"/>
        <pc:sldMkLst>
          <pc:docMk/>
          <pc:sldMk cId="2712064226" sldId="436"/>
        </pc:sldMkLst>
      </pc:sldChg>
    </pc:docChg>
  </pc:docChgLst>
  <pc:docChgLst>
    <pc:chgData name="Mario Marques da Silva" userId="582f2bad-bff9-46a0-b958-56fec3d158ef" providerId="ADAL" clId="{FC3C3089-69C4-46F2-8312-1E6E4D125410}"/>
    <pc:docChg chg="modSld">
      <pc:chgData name="Mario Marques da Silva" userId="582f2bad-bff9-46a0-b958-56fec3d158ef" providerId="ADAL" clId="{FC3C3089-69C4-46F2-8312-1E6E4D125410}" dt="2019-03-27T18:36:14.293" v="0" actId="20577"/>
      <pc:docMkLst>
        <pc:docMk/>
      </pc:docMkLst>
      <pc:sldChg chg="modSp">
        <pc:chgData name="Mario Marques da Silva" userId="582f2bad-bff9-46a0-b958-56fec3d158ef" providerId="ADAL" clId="{FC3C3089-69C4-46F2-8312-1E6E4D125410}" dt="2019-03-27T18:36:14.293" v="0" actId="20577"/>
        <pc:sldMkLst>
          <pc:docMk/>
          <pc:sldMk cId="3467344474" sldId="322"/>
        </pc:sldMkLst>
        <pc:graphicFrameChg chg="mod">
          <ac:chgData name="Mario Marques da Silva" userId="582f2bad-bff9-46a0-b958-56fec3d158ef" providerId="ADAL" clId="{FC3C3089-69C4-46F2-8312-1E6E4D125410}" dt="2019-03-27T18:36:14.293" v="0" actId="20577"/>
          <ac:graphicFrameMkLst>
            <pc:docMk/>
            <pc:sldMk cId="3467344474" sldId="322"/>
            <ac:graphicFrameMk id="3" creationId="{FFEF07E2-4A58-4480-B05A-4001F5E04A4A}"/>
          </ac:graphicFrameMkLst>
        </pc:graphicFrameChg>
      </pc:sldChg>
    </pc:docChg>
  </pc:docChgLst>
  <pc:docChgLst>
    <pc:chgData name="Mario Silva" userId="582f2bad-bff9-46a0-b958-56fec3d158ef" providerId="ADAL" clId="{EE05E512-A6DF-40BF-9990-BC1819BA1A1A}"/>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marcus-spectrum.com/Blog/Blog.html" TargetMode="External"/><Relationship Id="rId1" Type="http://schemas.openxmlformats.org/officeDocument/2006/relationships/image" Target="../media/image7.jpg&amp;ehk=J"/><Relationship Id="rId6" Type="http://schemas.openxmlformats.org/officeDocument/2006/relationships/hyperlink" Target="http://commons.wikimedia.org/wiki/File:Internet_of_things_signed_by_the_author.jpg" TargetMode="External"/><Relationship Id="rId5" Type="http://schemas.openxmlformats.org/officeDocument/2006/relationships/image" Target="../media/image9.jpeg"/><Relationship Id="rId4" Type="http://schemas.openxmlformats.org/officeDocument/2006/relationships/hyperlink" Target="http://www.chronicexposure.org/basestations.html"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marcus-spectrum.com/Blog/Blog.html" TargetMode="External"/><Relationship Id="rId1" Type="http://schemas.openxmlformats.org/officeDocument/2006/relationships/image" Target="../media/image7.jpg&amp;ehk=J"/><Relationship Id="rId6" Type="http://schemas.openxmlformats.org/officeDocument/2006/relationships/hyperlink" Target="http://commons.wikimedia.org/wiki/File:Internet_of_things_signed_by_the_author.jpg" TargetMode="External"/><Relationship Id="rId5" Type="http://schemas.openxmlformats.org/officeDocument/2006/relationships/image" Target="../media/image9.jpeg"/><Relationship Id="rId4" Type="http://schemas.openxmlformats.org/officeDocument/2006/relationships/hyperlink" Target="http://www.chronicexposure.org/basestations.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51860-6B19-4283-BD6A-01EBD8205D0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pt-PT"/>
        </a:p>
      </dgm:t>
    </dgm:pt>
    <dgm:pt modelId="{7C716335-6544-44CE-B589-23BF6CE23893}">
      <dgm:prSet phldrT="[Texto]" custT="1"/>
      <dgm:spPr/>
      <dgm:t>
        <a:bodyPr/>
        <a:lstStyle/>
        <a:p>
          <a:r>
            <a:rPr lang="pt-PT" sz="2800" b="1" dirty="0">
              <a:solidFill>
                <a:schemeClr val="tx1"/>
              </a:solidFill>
            </a:rPr>
            <a:t>4th Industrial </a:t>
          </a:r>
          <a:r>
            <a:rPr lang="pt-PT" sz="2800" b="1" dirty="0" err="1">
              <a:solidFill>
                <a:schemeClr val="tx1"/>
              </a:solidFill>
            </a:rPr>
            <a:t>Revolution</a:t>
          </a:r>
          <a:endParaRPr lang="pt-PT" sz="2800" b="1" dirty="0">
            <a:solidFill>
              <a:schemeClr val="tx1"/>
            </a:solidFill>
          </a:endParaRPr>
        </a:p>
      </dgm:t>
    </dgm:pt>
    <dgm:pt modelId="{EC853BAC-E1FF-43A2-8C00-1E52F8815D6E}" type="parTrans" cxnId="{785659E7-8BE6-4225-98A9-2CDB23B0A315}">
      <dgm:prSet/>
      <dgm:spPr/>
      <dgm:t>
        <a:bodyPr/>
        <a:lstStyle/>
        <a:p>
          <a:endParaRPr lang="pt-PT" sz="3600">
            <a:solidFill>
              <a:schemeClr val="tx1"/>
            </a:solidFill>
          </a:endParaRPr>
        </a:p>
      </dgm:t>
    </dgm:pt>
    <dgm:pt modelId="{89FC7643-BF1F-4A4D-B209-0D722364095C}" type="sibTrans" cxnId="{785659E7-8BE6-4225-98A9-2CDB23B0A315}">
      <dgm:prSet/>
      <dgm:spPr/>
      <dgm:t>
        <a:bodyPr/>
        <a:lstStyle/>
        <a:p>
          <a:endParaRPr lang="pt-PT" sz="3600">
            <a:solidFill>
              <a:schemeClr val="tx1"/>
            </a:solidFill>
          </a:endParaRPr>
        </a:p>
      </dgm:t>
    </dgm:pt>
    <dgm:pt modelId="{7CEC9786-8FCF-4D5F-ABC2-3DEC3EEE967F}">
      <dgm:prSet phldrT="[Texto]" custT="1"/>
      <dgm:spPr/>
      <dgm:t>
        <a:bodyPr/>
        <a:lstStyle/>
        <a:p>
          <a:r>
            <a:rPr lang="pt-PT" sz="2000" b="1" dirty="0">
              <a:solidFill>
                <a:schemeClr val="tx1"/>
              </a:solidFill>
            </a:rPr>
            <a:t>Robots</a:t>
          </a:r>
        </a:p>
      </dgm:t>
    </dgm:pt>
    <dgm:pt modelId="{A0DCDF84-DA2F-41DF-96AA-7011F8700592}" type="parTrans" cxnId="{8E77F382-E593-4B73-894B-399C53A6368B}">
      <dgm:prSet/>
      <dgm:spPr/>
      <dgm:t>
        <a:bodyPr/>
        <a:lstStyle/>
        <a:p>
          <a:endParaRPr lang="pt-PT" sz="3600">
            <a:solidFill>
              <a:schemeClr val="tx1"/>
            </a:solidFill>
          </a:endParaRPr>
        </a:p>
      </dgm:t>
    </dgm:pt>
    <dgm:pt modelId="{6C127EF4-1019-42D4-9531-87689F2F5714}" type="sibTrans" cxnId="{8E77F382-E593-4B73-894B-399C53A6368B}">
      <dgm:prSet/>
      <dgm:spPr/>
      <dgm:t>
        <a:bodyPr/>
        <a:lstStyle/>
        <a:p>
          <a:endParaRPr lang="pt-PT" sz="3600">
            <a:solidFill>
              <a:schemeClr val="tx1"/>
            </a:solidFill>
          </a:endParaRPr>
        </a:p>
      </dgm:t>
    </dgm:pt>
    <dgm:pt modelId="{E99BE9A3-4988-4437-88FB-D60437A6E6EF}">
      <dgm:prSet phldrT="[Texto]" custT="1"/>
      <dgm:spPr/>
      <dgm:t>
        <a:bodyPr/>
        <a:lstStyle/>
        <a:p>
          <a:r>
            <a:rPr lang="pt-PT" sz="2000" b="1" dirty="0">
              <a:solidFill>
                <a:schemeClr val="tx1"/>
              </a:solidFill>
            </a:rPr>
            <a:t>Artificial </a:t>
          </a:r>
          <a:r>
            <a:rPr lang="pt-PT" sz="2000" b="1" dirty="0" err="1">
              <a:solidFill>
                <a:schemeClr val="tx1"/>
              </a:solidFill>
            </a:rPr>
            <a:t>Intelligence</a:t>
          </a:r>
          <a:endParaRPr lang="pt-PT" sz="2000" b="1" dirty="0">
            <a:solidFill>
              <a:schemeClr val="tx1"/>
            </a:solidFill>
          </a:endParaRPr>
        </a:p>
      </dgm:t>
    </dgm:pt>
    <dgm:pt modelId="{136F290C-BDA5-47F0-A1A8-43BF613C43A0}" type="parTrans" cxnId="{429CEA95-D6BB-4093-BC93-112C96C32CC1}">
      <dgm:prSet/>
      <dgm:spPr/>
      <dgm:t>
        <a:bodyPr/>
        <a:lstStyle/>
        <a:p>
          <a:endParaRPr lang="pt-PT" sz="3600">
            <a:solidFill>
              <a:schemeClr val="tx1"/>
            </a:solidFill>
          </a:endParaRPr>
        </a:p>
      </dgm:t>
    </dgm:pt>
    <dgm:pt modelId="{2EF6641D-2482-4299-9B65-AD5A80AD3830}" type="sibTrans" cxnId="{429CEA95-D6BB-4093-BC93-112C96C32CC1}">
      <dgm:prSet/>
      <dgm:spPr/>
      <dgm:t>
        <a:bodyPr/>
        <a:lstStyle/>
        <a:p>
          <a:endParaRPr lang="pt-PT" sz="3600">
            <a:solidFill>
              <a:schemeClr val="tx1"/>
            </a:solidFill>
          </a:endParaRPr>
        </a:p>
      </dgm:t>
    </dgm:pt>
    <dgm:pt modelId="{0A54225D-7350-42D1-84AA-1FD511FEF47B}">
      <dgm:prSet phldrT="[Texto]" custT="1"/>
      <dgm:spPr/>
      <dgm:t>
        <a:bodyPr/>
        <a:lstStyle/>
        <a:p>
          <a:r>
            <a:rPr lang="pt-PT" sz="2000" dirty="0">
              <a:solidFill>
                <a:schemeClr val="tx1"/>
              </a:solidFill>
            </a:rPr>
            <a:t>Internet </a:t>
          </a:r>
          <a:r>
            <a:rPr lang="pt-PT" sz="2000" dirty="0" err="1">
              <a:solidFill>
                <a:schemeClr val="tx1"/>
              </a:solidFill>
            </a:rPr>
            <a:t>of</a:t>
          </a:r>
          <a:r>
            <a:rPr lang="pt-PT" sz="2000" dirty="0">
              <a:solidFill>
                <a:schemeClr val="tx1"/>
              </a:solidFill>
            </a:rPr>
            <a:t> </a:t>
          </a:r>
          <a:r>
            <a:rPr lang="pt-PT" sz="2000" dirty="0" err="1">
              <a:solidFill>
                <a:schemeClr val="tx1"/>
              </a:solidFill>
            </a:rPr>
            <a:t>Things</a:t>
          </a:r>
          <a:endParaRPr lang="pt-PT" sz="2000" dirty="0">
            <a:solidFill>
              <a:schemeClr val="tx1"/>
            </a:solidFill>
          </a:endParaRPr>
        </a:p>
      </dgm:t>
    </dgm:pt>
    <dgm:pt modelId="{82C4186F-E1CD-4876-91A6-ADD41D39AAA9}" type="parTrans" cxnId="{DD46E47D-E847-47E5-99DB-37C300C706B6}">
      <dgm:prSet/>
      <dgm:spPr/>
      <dgm:t>
        <a:bodyPr/>
        <a:lstStyle/>
        <a:p>
          <a:endParaRPr lang="pt-PT" sz="3600">
            <a:solidFill>
              <a:schemeClr val="tx1"/>
            </a:solidFill>
          </a:endParaRPr>
        </a:p>
      </dgm:t>
    </dgm:pt>
    <dgm:pt modelId="{360387D2-AFA0-4156-8A9F-5429FD2960CC}" type="sibTrans" cxnId="{DD46E47D-E847-47E5-99DB-37C300C706B6}">
      <dgm:prSet/>
      <dgm:spPr/>
      <dgm:t>
        <a:bodyPr/>
        <a:lstStyle/>
        <a:p>
          <a:endParaRPr lang="pt-PT" sz="3600">
            <a:solidFill>
              <a:schemeClr val="tx1"/>
            </a:solidFill>
          </a:endParaRPr>
        </a:p>
      </dgm:t>
    </dgm:pt>
    <dgm:pt modelId="{F6E427EB-2ABE-4D0F-B52F-0009ADF69F2E}">
      <dgm:prSet phldrT="[Texto]" custT="1"/>
      <dgm:spPr/>
      <dgm:t>
        <a:bodyPr/>
        <a:lstStyle/>
        <a:p>
          <a:r>
            <a:rPr lang="pt-PT" sz="2000" dirty="0" err="1">
              <a:solidFill>
                <a:schemeClr val="tx1"/>
              </a:solidFill>
            </a:rPr>
            <a:t>Big</a:t>
          </a:r>
          <a:r>
            <a:rPr lang="pt-PT" sz="2000" dirty="0">
              <a:solidFill>
                <a:schemeClr val="tx1"/>
              </a:solidFill>
            </a:rPr>
            <a:t> Data</a:t>
          </a:r>
        </a:p>
      </dgm:t>
    </dgm:pt>
    <dgm:pt modelId="{6051BBBC-7ABE-45E4-A31B-4C510D52939D}" type="parTrans" cxnId="{F27CB449-B68A-47A9-B71F-87A891264E5A}">
      <dgm:prSet/>
      <dgm:spPr/>
      <dgm:t>
        <a:bodyPr/>
        <a:lstStyle/>
        <a:p>
          <a:endParaRPr lang="pt-PT" sz="3600">
            <a:solidFill>
              <a:schemeClr val="tx1"/>
            </a:solidFill>
          </a:endParaRPr>
        </a:p>
      </dgm:t>
    </dgm:pt>
    <dgm:pt modelId="{6F2CBDFC-3272-4866-A8F0-22050065A550}" type="sibTrans" cxnId="{F27CB449-B68A-47A9-B71F-87A891264E5A}">
      <dgm:prSet/>
      <dgm:spPr/>
      <dgm:t>
        <a:bodyPr/>
        <a:lstStyle/>
        <a:p>
          <a:endParaRPr lang="pt-PT" sz="3600">
            <a:solidFill>
              <a:schemeClr val="tx1"/>
            </a:solidFill>
          </a:endParaRPr>
        </a:p>
      </dgm:t>
    </dgm:pt>
    <dgm:pt modelId="{18E883EA-EAED-4AB9-8461-0115B9680DC6}">
      <dgm:prSet phldrT="[Texto]" custT="1"/>
      <dgm:spPr/>
      <dgm:t>
        <a:bodyPr/>
        <a:lstStyle/>
        <a:p>
          <a:r>
            <a:rPr lang="pt-PT" sz="2000" dirty="0">
              <a:solidFill>
                <a:schemeClr val="tx1"/>
              </a:solidFill>
            </a:rPr>
            <a:t>Quantum </a:t>
          </a:r>
          <a:r>
            <a:rPr lang="pt-PT" sz="2000" dirty="0" err="1">
              <a:solidFill>
                <a:schemeClr val="tx1"/>
              </a:solidFill>
            </a:rPr>
            <a:t>Computing</a:t>
          </a:r>
          <a:endParaRPr lang="pt-PT" sz="2000" dirty="0">
            <a:solidFill>
              <a:schemeClr val="tx1"/>
            </a:solidFill>
          </a:endParaRPr>
        </a:p>
      </dgm:t>
    </dgm:pt>
    <dgm:pt modelId="{0BC26721-F6F6-4306-A831-CA71537A3252}" type="parTrans" cxnId="{D51C7BAC-872C-404B-8C81-AA2BDD8BB900}">
      <dgm:prSet/>
      <dgm:spPr/>
      <dgm:t>
        <a:bodyPr/>
        <a:lstStyle/>
        <a:p>
          <a:endParaRPr lang="pt-PT" sz="3600">
            <a:solidFill>
              <a:schemeClr val="tx1"/>
            </a:solidFill>
          </a:endParaRPr>
        </a:p>
      </dgm:t>
    </dgm:pt>
    <dgm:pt modelId="{EE553608-D245-4043-890C-1EBDEFD6B219}" type="sibTrans" cxnId="{D51C7BAC-872C-404B-8C81-AA2BDD8BB900}">
      <dgm:prSet/>
      <dgm:spPr/>
      <dgm:t>
        <a:bodyPr/>
        <a:lstStyle/>
        <a:p>
          <a:endParaRPr lang="pt-PT" sz="3600">
            <a:solidFill>
              <a:schemeClr val="tx1"/>
            </a:solidFill>
          </a:endParaRPr>
        </a:p>
      </dgm:t>
    </dgm:pt>
    <dgm:pt modelId="{7510ADBF-3DE3-4ADC-B9D7-45D99E650939}">
      <dgm:prSet phldrT="[Texto]" custT="1"/>
      <dgm:spPr/>
      <dgm:t>
        <a:bodyPr/>
        <a:lstStyle/>
        <a:p>
          <a:r>
            <a:rPr lang="pt-PT" sz="2000" dirty="0">
              <a:solidFill>
                <a:schemeClr val="tx1"/>
              </a:solidFill>
            </a:rPr>
            <a:t>Quantum </a:t>
          </a:r>
          <a:r>
            <a:rPr lang="pt-PT" sz="2000" dirty="0" err="1">
              <a:solidFill>
                <a:schemeClr val="tx1"/>
              </a:solidFill>
            </a:rPr>
            <a:t>Communications</a:t>
          </a:r>
          <a:endParaRPr lang="pt-PT" sz="2000" dirty="0">
            <a:solidFill>
              <a:schemeClr val="tx1"/>
            </a:solidFill>
          </a:endParaRPr>
        </a:p>
      </dgm:t>
    </dgm:pt>
    <dgm:pt modelId="{210A8666-066E-4547-B46C-A205980645AF}" type="parTrans" cxnId="{564AE296-DF69-4BB5-8E2F-3152BA8C0D9E}">
      <dgm:prSet/>
      <dgm:spPr/>
      <dgm:t>
        <a:bodyPr/>
        <a:lstStyle/>
        <a:p>
          <a:endParaRPr lang="pt-PT" sz="3600">
            <a:solidFill>
              <a:schemeClr val="tx1"/>
            </a:solidFill>
          </a:endParaRPr>
        </a:p>
      </dgm:t>
    </dgm:pt>
    <dgm:pt modelId="{C6A5FE4B-C385-48BC-8F95-62225CB6669E}" type="sibTrans" cxnId="{564AE296-DF69-4BB5-8E2F-3152BA8C0D9E}">
      <dgm:prSet/>
      <dgm:spPr/>
      <dgm:t>
        <a:bodyPr/>
        <a:lstStyle/>
        <a:p>
          <a:endParaRPr lang="pt-PT" sz="3600">
            <a:solidFill>
              <a:schemeClr val="tx1"/>
            </a:solidFill>
          </a:endParaRPr>
        </a:p>
      </dgm:t>
    </dgm:pt>
    <dgm:pt modelId="{0B81EC22-C0BF-4AD1-94AF-EB61878665D3}" type="pres">
      <dgm:prSet presAssocID="{DAC51860-6B19-4283-BD6A-01EBD8205D08}" presName="Name0" presStyleCnt="0">
        <dgm:presLayoutVars>
          <dgm:chMax val="1"/>
          <dgm:dir/>
          <dgm:animLvl val="ctr"/>
          <dgm:resizeHandles val="exact"/>
        </dgm:presLayoutVars>
      </dgm:prSet>
      <dgm:spPr/>
    </dgm:pt>
    <dgm:pt modelId="{F38327EA-94B8-40F9-B23C-101CC08A63C0}" type="pres">
      <dgm:prSet presAssocID="{7C716335-6544-44CE-B589-23BF6CE23893}" presName="centerShape" presStyleLbl="node0" presStyleIdx="0" presStyleCnt="1" custScaleX="136104" custScaleY="138081"/>
      <dgm:spPr/>
    </dgm:pt>
    <dgm:pt modelId="{2C6D69C7-BA29-4486-81EC-DD20215369A7}" type="pres">
      <dgm:prSet presAssocID="{7CEC9786-8FCF-4D5F-ABC2-3DEC3EEE967F}" presName="node" presStyleLbl="node1" presStyleIdx="0" presStyleCnt="6" custScaleX="134753" custScaleY="130912">
        <dgm:presLayoutVars>
          <dgm:bulletEnabled val="1"/>
        </dgm:presLayoutVars>
      </dgm:prSet>
      <dgm:spPr/>
    </dgm:pt>
    <dgm:pt modelId="{A0F06C5B-B55F-4D08-8F91-AB55B8D74F61}" type="pres">
      <dgm:prSet presAssocID="{7CEC9786-8FCF-4D5F-ABC2-3DEC3EEE967F}" presName="dummy" presStyleCnt="0"/>
      <dgm:spPr/>
    </dgm:pt>
    <dgm:pt modelId="{B5B9DF48-8406-4EFF-8106-C633BACF6B7E}" type="pres">
      <dgm:prSet presAssocID="{6C127EF4-1019-42D4-9531-87689F2F5714}" presName="sibTrans" presStyleLbl="sibTrans2D1" presStyleIdx="0" presStyleCnt="6"/>
      <dgm:spPr/>
    </dgm:pt>
    <dgm:pt modelId="{239CF94A-E020-46C6-BD27-D951F7B4E1A0}" type="pres">
      <dgm:prSet presAssocID="{E99BE9A3-4988-4437-88FB-D60437A6E6EF}" presName="node" presStyleLbl="node1" presStyleIdx="1" presStyleCnt="6" custScaleX="134753" custScaleY="130912">
        <dgm:presLayoutVars>
          <dgm:bulletEnabled val="1"/>
        </dgm:presLayoutVars>
      </dgm:prSet>
      <dgm:spPr/>
    </dgm:pt>
    <dgm:pt modelId="{5B446AB0-44F7-4FD8-B88D-635DE61FD494}" type="pres">
      <dgm:prSet presAssocID="{E99BE9A3-4988-4437-88FB-D60437A6E6EF}" presName="dummy" presStyleCnt="0"/>
      <dgm:spPr/>
    </dgm:pt>
    <dgm:pt modelId="{20976C0C-4FEC-4B53-8252-EE2A21EABDF5}" type="pres">
      <dgm:prSet presAssocID="{2EF6641D-2482-4299-9B65-AD5A80AD3830}" presName="sibTrans" presStyleLbl="sibTrans2D1" presStyleIdx="1" presStyleCnt="6"/>
      <dgm:spPr/>
    </dgm:pt>
    <dgm:pt modelId="{760EFA94-B14B-4069-A32A-EA785CC34FF5}" type="pres">
      <dgm:prSet presAssocID="{0A54225D-7350-42D1-84AA-1FD511FEF47B}" presName="node" presStyleLbl="node1" presStyleIdx="2" presStyleCnt="6" custScaleX="134753" custScaleY="130912">
        <dgm:presLayoutVars>
          <dgm:bulletEnabled val="1"/>
        </dgm:presLayoutVars>
      </dgm:prSet>
      <dgm:spPr/>
    </dgm:pt>
    <dgm:pt modelId="{C1E772B5-97DC-4316-95EC-776ABD3F5D1F}" type="pres">
      <dgm:prSet presAssocID="{0A54225D-7350-42D1-84AA-1FD511FEF47B}" presName="dummy" presStyleCnt="0"/>
      <dgm:spPr/>
    </dgm:pt>
    <dgm:pt modelId="{F5DD56B8-F0C0-4DF7-97E9-1A49D343F259}" type="pres">
      <dgm:prSet presAssocID="{360387D2-AFA0-4156-8A9F-5429FD2960CC}" presName="sibTrans" presStyleLbl="sibTrans2D1" presStyleIdx="2" presStyleCnt="6"/>
      <dgm:spPr/>
    </dgm:pt>
    <dgm:pt modelId="{24A78F05-14D2-4CB2-8375-55DB6D644F07}" type="pres">
      <dgm:prSet presAssocID="{F6E427EB-2ABE-4D0F-B52F-0009ADF69F2E}" presName="node" presStyleLbl="node1" presStyleIdx="3" presStyleCnt="6" custScaleX="134753" custScaleY="130912">
        <dgm:presLayoutVars>
          <dgm:bulletEnabled val="1"/>
        </dgm:presLayoutVars>
      </dgm:prSet>
      <dgm:spPr/>
    </dgm:pt>
    <dgm:pt modelId="{058DDA82-2133-413C-B400-D67C08609775}" type="pres">
      <dgm:prSet presAssocID="{F6E427EB-2ABE-4D0F-B52F-0009ADF69F2E}" presName="dummy" presStyleCnt="0"/>
      <dgm:spPr/>
    </dgm:pt>
    <dgm:pt modelId="{A94D2A7E-A887-4491-928A-18F93DB44CAA}" type="pres">
      <dgm:prSet presAssocID="{6F2CBDFC-3272-4866-A8F0-22050065A550}" presName="sibTrans" presStyleLbl="sibTrans2D1" presStyleIdx="3" presStyleCnt="6"/>
      <dgm:spPr/>
    </dgm:pt>
    <dgm:pt modelId="{620C63A8-E4A8-4564-AD38-AA6D4C4AEB4C}" type="pres">
      <dgm:prSet presAssocID="{18E883EA-EAED-4AB9-8461-0115B9680DC6}" presName="node" presStyleLbl="node1" presStyleIdx="4" presStyleCnt="6" custScaleX="134753" custScaleY="130912">
        <dgm:presLayoutVars>
          <dgm:bulletEnabled val="1"/>
        </dgm:presLayoutVars>
      </dgm:prSet>
      <dgm:spPr/>
    </dgm:pt>
    <dgm:pt modelId="{C661AC65-A194-4B3A-A021-DA1D358CB6AF}" type="pres">
      <dgm:prSet presAssocID="{18E883EA-EAED-4AB9-8461-0115B9680DC6}" presName="dummy" presStyleCnt="0"/>
      <dgm:spPr/>
    </dgm:pt>
    <dgm:pt modelId="{0D0D8D9D-2D23-4E13-B441-732EAB875D1D}" type="pres">
      <dgm:prSet presAssocID="{EE553608-D245-4043-890C-1EBDEFD6B219}" presName="sibTrans" presStyleLbl="sibTrans2D1" presStyleIdx="4" presStyleCnt="6"/>
      <dgm:spPr/>
    </dgm:pt>
    <dgm:pt modelId="{47434AFC-7256-49E0-B87E-C39124EC8C6B}" type="pres">
      <dgm:prSet presAssocID="{7510ADBF-3DE3-4ADC-B9D7-45D99E650939}" presName="node" presStyleLbl="node1" presStyleIdx="5" presStyleCnt="6" custScaleX="134753" custScaleY="130912">
        <dgm:presLayoutVars>
          <dgm:bulletEnabled val="1"/>
        </dgm:presLayoutVars>
      </dgm:prSet>
      <dgm:spPr/>
    </dgm:pt>
    <dgm:pt modelId="{5B8F1E9B-9CD7-49FA-8E5C-CBEE6697E099}" type="pres">
      <dgm:prSet presAssocID="{7510ADBF-3DE3-4ADC-B9D7-45D99E650939}" presName="dummy" presStyleCnt="0"/>
      <dgm:spPr/>
    </dgm:pt>
    <dgm:pt modelId="{47EC7356-1B05-45A4-8094-0FA3FC7355D2}" type="pres">
      <dgm:prSet presAssocID="{C6A5FE4B-C385-48BC-8F95-62225CB6669E}" presName="sibTrans" presStyleLbl="sibTrans2D1" presStyleIdx="5" presStyleCnt="6"/>
      <dgm:spPr/>
    </dgm:pt>
  </dgm:ptLst>
  <dgm:cxnLst>
    <dgm:cxn modelId="{25100D0B-39FB-44B9-8094-B7360A3BD238}" type="presOf" srcId="{EE553608-D245-4043-890C-1EBDEFD6B219}" destId="{0D0D8D9D-2D23-4E13-B441-732EAB875D1D}" srcOrd="0" destOrd="0" presId="urn:microsoft.com/office/officeart/2005/8/layout/radial6"/>
    <dgm:cxn modelId="{0C7E2F0D-6E19-452B-BCC6-80C2AD6D88EC}" type="presOf" srcId="{C6A5FE4B-C385-48BC-8F95-62225CB6669E}" destId="{47EC7356-1B05-45A4-8094-0FA3FC7355D2}" srcOrd="0" destOrd="0" presId="urn:microsoft.com/office/officeart/2005/8/layout/radial6"/>
    <dgm:cxn modelId="{F2C2100E-4647-404B-9B0A-A77D365A8721}" type="presOf" srcId="{6C127EF4-1019-42D4-9531-87689F2F5714}" destId="{B5B9DF48-8406-4EFF-8106-C633BACF6B7E}" srcOrd="0" destOrd="0" presId="urn:microsoft.com/office/officeart/2005/8/layout/radial6"/>
    <dgm:cxn modelId="{A414072E-B326-4849-99BA-9E3D68701658}" type="presOf" srcId="{0A54225D-7350-42D1-84AA-1FD511FEF47B}" destId="{760EFA94-B14B-4069-A32A-EA785CC34FF5}" srcOrd="0" destOrd="0" presId="urn:microsoft.com/office/officeart/2005/8/layout/radial6"/>
    <dgm:cxn modelId="{DE57353C-3415-4E87-8437-5A25B9E5C2E4}" type="presOf" srcId="{360387D2-AFA0-4156-8A9F-5429FD2960CC}" destId="{F5DD56B8-F0C0-4DF7-97E9-1A49D343F259}" srcOrd="0" destOrd="0" presId="urn:microsoft.com/office/officeart/2005/8/layout/radial6"/>
    <dgm:cxn modelId="{F27CB449-B68A-47A9-B71F-87A891264E5A}" srcId="{7C716335-6544-44CE-B589-23BF6CE23893}" destId="{F6E427EB-2ABE-4D0F-B52F-0009ADF69F2E}" srcOrd="3" destOrd="0" parTransId="{6051BBBC-7ABE-45E4-A31B-4C510D52939D}" sibTransId="{6F2CBDFC-3272-4866-A8F0-22050065A550}"/>
    <dgm:cxn modelId="{DD46E47D-E847-47E5-99DB-37C300C706B6}" srcId="{7C716335-6544-44CE-B589-23BF6CE23893}" destId="{0A54225D-7350-42D1-84AA-1FD511FEF47B}" srcOrd="2" destOrd="0" parTransId="{82C4186F-E1CD-4876-91A6-ADD41D39AAA9}" sibTransId="{360387D2-AFA0-4156-8A9F-5429FD2960CC}"/>
    <dgm:cxn modelId="{8E77F382-E593-4B73-894B-399C53A6368B}" srcId="{7C716335-6544-44CE-B589-23BF6CE23893}" destId="{7CEC9786-8FCF-4D5F-ABC2-3DEC3EEE967F}" srcOrd="0" destOrd="0" parTransId="{A0DCDF84-DA2F-41DF-96AA-7011F8700592}" sibTransId="{6C127EF4-1019-42D4-9531-87689F2F5714}"/>
    <dgm:cxn modelId="{429CEA95-D6BB-4093-BC93-112C96C32CC1}" srcId="{7C716335-6544-44CE-B589-23BF6CE23893}" destId="{E99BE9A3-4988-4437-88FB-D60437A6E6EF}" srcOrd="1" destOrd="0" parTransId="{136F290C-BDA5-47F0-A1A8-43BF613C43A0}" sibTransId="{2EF6641D-2482-4299-9B65-AD5A80AD3830}"/>
    <dgm:cxn modelId="{564AE296-DF69-4BB5-8E2F-3152BA8C0D9E}" srcId="{7C716335-6544-44CE-B589-23BF6CE23893}" destId="{7510ADBF-3DE3-4ADC-B9D7-45D99E650939}" srcOrd="5" destOrd="0" parTransId="{210A8666-066E-4547-B46C-A205980645AF}" sibTransId="{C6A5FE4B-C385-48BC-8F95-62225CB6669E}"/>
    <dgm:cxn modelId="{304A47A6-B0C3-4F2B-A433-7885E7483433}" type="presOf" srcId="{18E883EA-EAED-4AB9-8461-0115B9680DC6}" destId="{620C63A8-E4A8-4564-AD38-AA6D4C4AEB4C}" srcOrd="0" destOrd="0" presId="urn:microsoft.com/office/officeart/2005/8/layout/radial6"/>
    <dgm:cxn modelId="{D51C7BAC-872C-404B-8C81-AA2BDD8BB900}" srcId="{7C716335-6544-44CE-B589-23BF6CE23893}" destId="{18E883EA-EAED-4AB9-8461-0115B9680DC6}" srcOrd="4" destOrd="0" parTransId="{0BC26721-F6F6-4306-A831-CA71537A3252}" sibTransId="{EE553608-D245-4043-890C-1EBDEFD6B219}"/>
    <dgm:cxn modelId="{788800AD-1FA6-49B3-9DB7-22FF69758451}" type="presOf" srcId="{2EF6641D-2482-4299-9B65-AD5A80AD3830}" destId="{20976C0C-4FEC-4B53-8252-EE2A21EABDF5}" srcOrd="0" destOrd="0" presId="urn:microsoft.com/office/officeart/2005/8/layout/radial6"/>
    <dgm:cxn modelId="{F8AB78C8-C46D-4749-803B-C24AE3E54CF5}" type="presOf" srcId="{E99BE9A3-4988-4437-88FB-D60437A6E6EF}" destId="{239CF94A-E020-46C6-BD27-D951F7B4E1A0}" srcOrd="0" destOrd="0" presId="urn:microsoft.com/office/officeart/2005/8/layout/radial6"/>
    <dgm:cxn modelId="{2D528BCC-39FF-4083-9048-4C5B3447D6C0}" type="presOf" srcId="{6F2CBDFC-3272-4866-A8F0-22050065A550}" destId="{A94D2A7E-A887-4491-928A-18F93DB44CAA}" srcOrd="0" destOrd="0" presId="urn:microsoft.com/office/officeart/2005/8/layout/radial6"/>
    <dgm:cxn modelId="{15BF28D6-09DA-49F1-9330-08712130BF65}" type="presOf" srcId="{7C716335-6544-44CE-B589-23BF6CE23893}" destId="{F38327EA-94B8-40F9-B23C-101CC08A63C0}" srcOrd="0" destOrd="0" presId="urn:microsoft.com/office/officeart/2005/8/layout/radial6"/>
    <dgm:cxn modelId="{9C904EE6-72EC-4597-BFC8-B88A9B95C0BD}" type="presOf" srcId="{DAC51860-6B19-4283-BD6A-01EBD8205D08}" destId="{0B81EC22-C0BF-4AD1-94AF-EB61878665D3}" srcOrd="0" destOrd="0" presId="urn:microsoft.com/office/officeart/2005/8/layout/radial6"/>
    <dgm:cxn modelId="{785659E7-8BE6-4225-98A9-2CDB23B0A315}" srcId="{DAC51860-6B19-4283-BD6A-01EBD8205D08}" destId="{7C716335-6544-44CE-B589-23BF6CE23893}" srcOrd="0" destOrd="0" parTransId="{EC853BAC-E1FF-43A2-8C00-1E52F8815D6E}" sibTransId="{89FC7643-BF1F-4A4D-B209-0D722364095C}"/>
    <dgm:cxn modelId="{3C42CAED-BDEA-4D92-BA3D-7C568C797BEC}" type="presOf" srcId="{7510ADBF-3DE3-4ADC-B9D7-45D99E650939}" destId="{47434AFC-7256-49E0-B87E-C39124EC8C6B}" srcOrd="0" destOrd="0" presId="urn:microsoft.com/office/officeart/2005/8/layout/radial6"/>
    <dgm:cxn modelId="{1F8A22EF-563E-4175-BD9F-69CC27B13B16}" type="presOf" srcId="{7CEC9786-8FCF-4D5F-ABC2-3DEC3EEE967F}" destId="{2C6D69C7-BA29-4486-81EC-DD20215369A7}" srcOrd="0" destOrd="0" presId="urn:microsoft.com/office/officeart/2005/8/layout/radial6"/>
    <dgm:cxn modelId="{2B557AFE-7487-4469-B988-DF4C803693E1}" type="presOf" srcId="{F6E427EB-2ABE-4D0F-B52F-0009ADF69F2E}" destId="{24A78F05-14D2-4CB2-8375-55DB6D644F07}" srcOrd="0" destOrd="0" presId="urn:microsoft.com/office/officeart/2005/8/layout/radial6"/>
    <dgm:cxn modelId="{9482160F-CC6D-4322-A400-882E166A4C1D}" type="presParOf" srcId="{0B81EC22-C0BF-4AD1-94AF-EB61878665D3}" destId="{F38327EA-94B8-40F9-B23C-101CC08A63C0}" srcOrd="0" destOrd="0" presId="urn:microsoft.com/office/officeart/2005/8/layout/radial6"/>
    <dgm:cxn modelId="{44B516F5-95A2-46C8-8342-254EAE45E1D6}" type="presParOf" srcId="{0B81EC22-C0BF-4AD1-94AF-EB61878665D3}" destId="{2C6D69C7-BA29-4486-81EC-DD20215369A7}" srcOrd="1" destOrd="0" presId="urn:microsoft.com/office/officeart/2005/8/layout/radial6"/>
    <dgm:cxn modelId="{74FA2AD6-9CAE-4D36-AD1C-AECEDCE01669}" type="presParOf" srcId="{0B81EC22-C0BF-4AD1-94AF-EB61878665D3}" destId="{A0F06C5B-B55F-4D08-8F91-AB55B8D74F61}" srcOrd="2" destOrd="0" presId="urn:microsoft.com/office/officeart/2005/8/layout/radial6"/>
    <dgm:cxn modelId="{0BFAE568-1F44-48F2-A8DA-CA945F2AD996}" type="presParOf" srcId="{0B81EC22-C0BF-4AD1-94AF-EB61878665D3}" destId="{B5B9DF48-8406-4EFF-8106-C633BACF6B7E}" srcOrd="3" destOrd="0" presId="urn:microsoft.com/office/officeart/2005/8/layout/radial6"/>
    <dgm:cxn modelId="{A4C3F2CC-AB6A-41A8-BAD9-CDF14A6BD41E}" type="presParOf" srcId="{0B81EC22-C0BF-4AD1-94AF-EB61878665D3}" destId="{239CF94A-E020-46C6-BD27-D951F7B4E1A0}" srcOrd="4" destOrd="0" presId="urn:microsoft.com/office/officeart/2005/8/layout/radial6"/>
    <dgm:cxn modelId="{E99F335B-08D7-4F66-85A5-1FC8F5291329}" type="presParOf" srcId="{0B81EC22-C0BF-4AD1-94AF-EB61878665D3}" destId="{5B446AB0-44F7-4FD8-B88D-635DE61FD494}" srcOrd="5" destOrd="0" presId="urn:microsoft.com/office/officeart/2005/8/layout/radial6"/>
    <dgm:cxn modelId="{2C79AD48-EE29-49B1-9BF6-7879CB6FD68C}" type="presParOf" srcId="{0B81EC22-C0BF-4AD1-94AF-EB61878665D3}" destId="{20976C0C-4FEC-4B53-8252-EE2A21EABDF5}" srcOrd="6" destOrd="0" presId="urn:microsoft.com/office/officeart/2005/8/layout/radial6"/>
    <dgm:cxn modelId="{FC058935-E217-465A-BD9A-8AA715E0A0F6}" type="presParOf" srcId="{0B81EC22-C0BF-4AD1-94AF-EB61878665D3}" destId="{760EFA94-B14B-4069-A32A-EA785CC34FF5}" srcOrd="7" destOrd="0" presId="urn:microsoft.com/office/officeart/2005/8/layout/radial6"/>
    <dgm:cxn modelId="{40B3EF76-FB9D-4896-9BDF-30BA8349B0A1}" type="presParOf" srcId="{0B81EC22-C0BF-4AD1-94AF-EB61878665D3}" destId="{C1E772B5-97DC-4316-95EC-776ABD3F5D1F}" srcOrd="8" destOrd="0" presId="urn:microsoft.com/office/officeart/2005/8/layout/radial6"/>
    <dgm:cxn modelId="{D536AAAF-EC58-4454-93CC-38DA1DDCC093}" type="presParOf" srcId="{0B81EC22-C0BF-4AD1-94AF-EB61878665D3}" destId="{F5DD56B8-F0C0-4DF7-97E9-1A49D343F259}" srcOrd="9" destOrd="0" presId="urn:microsoft.com/office/officeart/2005/8/layout/radial6"/>
    <dgm:cxn modelId="{E254823D-838F-4E7F-A808-475A9E8DAD86}" type="presParOf" srcId="{0B81EC22-C0BF-4AD1-94AF-EB61878665D3}" destId="{24A78F05-14D2-4CB2-8375-55DB6D644F07}" srcOrd="10" destOrd="0" presId="urn:microsoft.com/office/officeart/2005/8/layout/radial6"/>
    <dgm:cxn modelId="{B800F56E-18DD-4613-884C-794B5B9BD538}" type="presParOf" srcId="{0B81EC22-C0BF-4AD1-94AF-EB61878665D3}" destId="{058DDA82-2133-413C-B400-D67C08609775}" srcOrd="11" destOrd="0" presId="urn:microsoft.com/office/officeart/2005/8/layout/radial6"/>
    <dgm:cxn modelId="{9F65A1DC-58E3-4114-8250-F28C807103B0}" type="presParOf" srcId="{0B81EC22-C0BF-4AD1-94AF-EB61878665D3}" destId="{A94D2A7E-A887-4491-928A-18F93DB44CAA}" srcOrd="12" destOrd="0" presId="urn:microsoft.com/office/officeart/2005/8/layout/radial6"/>
    <dgm:cxn modelId="{41690E4E-7E0B-4FE8-85FA-72041D47E2EE}" type="presParOf" srcId="{0B81EC22-C0BF-4AD1-94AF-EB61878665D3}" destId="{620C63A8-E4A8-4564-AD38-AA6D4C4AEB4C}" srcOrd="13" destOrd="0" presId="urn:microsoft.com/office/officeart/2005/8/layout/radial6"/>
    <dgm:cxn modelId="{1747FCE8-AE79-4E81-BCCB-CA69F87F57B0}" type="presParOf" srcId="{0B81EC22-C0BF-4AD1-94AF-EB61878665D3}" destId="{C661AC65-A194-4B3A-A021-DA1D358CB6AF}" srcOrd="14" destOrd="0" presId="urn:microsoft.com/office/officeart/2005/8/layout/radial6"/>
    <dgm:cxn modelId="{E3CB5E50-CBF7-493E-BFCB-1EBE2BEF9CDB}" type="presParOf" srcId="{0B81EC22-C0BF-4AD1-94AF-EB61878665D3}" destId="{0D0D8D9D-2D23-4E13-B441-732EAB875D1D}" srcOrd="15" destOrd="0" presId="urn:microsoft.com/office/officeart/2005/8/layout/radial6"/>
    <dgm:cxn modelId="{65AC1FE3-7EA9-41BE-BD2B-1138291684CA}" type="presParOf" srcId="{0B81EC22-C0BF-4AD1-94AF-EB61878665D3}" destId="{47434AFC-7256-49E0-B87E-C39124EC8C6B}" srcOrd="16" destOrd="0" presId="urn:microsoft.com/office/officeart/2005/8/layout/radial6"/>
    <dgm:cxn modelId="{F0378F53-83D1-4BB4-910B-9F0CC2F55D4F}" type="presParOf" srcId="{0B81EC22-C0BF-4AD1-94AF-EB61878665D3}" destId="{5B8F1E9B-9CD7-49FA-8E5C-CBEE6697E099}" srcOrd="17" destOrd="0" presId="urn:microsoft.com/office/officeart/2005/8/layout/radial6"/>
    <dgm:cxn modelId="{7E3232A1-E8B5-4A07-BE46-4FDA87F1BA07}" type="presParOf" srcId="{0B81EC22-C0BF-4AD1-94AF-EB61878665D3}" destId="{47EC7356-1B05-45A4-8094-0FA3FC7355D2}"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CEDBBA9-C26A-4467-808E-A2BC4710E903}" type="doc">
      <dgm:prSet loTypeId="urn:microsoft.com/office/officeart/2005/8/layout/vList3" loCatId="list" qsTypeId="urn:microsoft.com/office/officeart/2005/8/quickstyle/simple1" qsCatId="simple" csTypeId="urn:microsoft.com/office/officeart/2005/8/colors/accent1_2" csCatId="accent1" phldr="1"/>
      <dgm:spPr/>
    </dgm:pt>
    <dgm:pt modelId="{38A57C5B-940A-4339-A249-9442FE4FFE20}">
      <dgm:prSet phldrT="[Texto]" custT="1"/>
      <dgm:spPr/>
      <dgm:t>
        <a:bodyPr/>
        <a:lstStyle/>
        <a:p>
          <a:pPr>
            <a:buFont typeface="Wingdings" panose="05000000000000000000" pitchFamily="2" charset="2"/>
            <a:buChar char="§"/>
          </a:pPr>
          <a:r>
            <a:rPr lang="pt-PT" sz="2400" dirty="0" err="1">
              <a:solidFill>
                <a:schemeClr val="dk1"/>
              </a:solidFill>
              <a:latin typeface="+mj-lt"/>
            </a:rPr>
            <a:t>Transmission</a:t>
          </a:r>
          <a:r>
            <a:rPr lang="pt-PT" sz="2400" dirty="0">
              <a:solidFill>
                <a:schemeClr val="dk1"/>
              </a:solidFill>
              <a:latin typeface="+mj-lt"/>
            </a:rPr>
            <a:t> </a:t>
          </a:r>
          <a:r>
            <a:rPr lang="pt-PT" sz="2400" dirty="0" err="1">
              <a:solidFill>
                <a:schemeClr val="dk1"/>
              </a:solidFill>
              <a:latin typeface="+mj-lt"/>
            </a:rPr>
            <a:t>between</a:t>
          </a:r>
          <a:r>
            <a:rPr lang="pt-PT" sz="2400" dirty="0">
              <a:solidFill>
                <a:schemeClr val="dk1"/>
              </a:solidFill>
              <a:latin typeface="+mj-lt"/>
            </a:rPr>
            <a:t> a BS </a:t>
          </a:r>
          <a:r>
            <a:rPr lang="en-US" sz="2400" dirty="0">
              <a:solidFill>
                <a:schemeClr val="dk1"/>
              </a:solidFill>
              <a:latin typeface="+mj-lt"/>
            </a:rPr>
            <a:t>with T antennas and a MS with R antennas, to send </a:t>
          </a:r>
          <a:r>
            <a:rPr lang="en-US" sz="2400" i="1" dirty="0">
              <a:solidFill>
                <a:schemeClr val="dk1"/>
              </a:solidFill>
              <a:latin typeface="+mj-lt"/>
            </a:rPr>
            <a:t>R</a:t>
          </a:r>
          <a:r>
            <a:rPr lang="en-US" sz="2400" dirty="0">
              <a:solidFill>
                <a:schemeClr val="dk1"/>
              </a:solidFill>
              <a:latin typeface="+mj-lt"/>
            </a:rPr>
            <a:t> multiple streams of data.</a:t>
          </a:r>
          <a:endParaRPr lang="pt-PT" sz="2400" dirty="0">
            <a:solidFill>
              <a:schemeClr val="tx1"/>
            </a:solidFill>
          </a:endParaRPr>
        </a:p>
      </dgm:t>
    </dgm:pt>
    <dgm:pt modelId="{7BAE6EAF-879E-4DED-B6BA-B9A5A520228D}" type="parTrans" cxnId="{1693A2DA-2C97-4D46-8471-3C716E69B72B}">
      <dgm:prSet/>
      <dgm:spPr/>
      <dgm:t>
        <a:bodyPr/>
        <a:lstStyle/>
        <a:p>
          <a:endParaRPr lang="pt-PT" sz="4000">
            <a:solidFill>
              <a:schemeClr val="tx1"/>
            </a:solidFill>
          </a:endParaRPr>
        </a:p>
      </dgm:t>
    </dgm:pt>
    <dgm:pt modelId="{C4D9342F-0E12-4221-B801-89DDDC6223B6}" type="sibTrans" cxnId="{1693A2DA-2C97-4D46-8471-3C716E69B72B}">
      <dgm:prSet/>
      <dgm:spPr/>
      <dgm:t>
        <a:bodyPr/>
        <a:lstStyle/>
        <a:p>
          <a:endParaRPr lang="pt-PT" sz="4000">
            <a:solidFill>
              <a:schemeClr val="tx1"/>
            </a:solidFill>
          </a:endParaRPr>
        </a:p>
      </dgm:t>
    </dgm:pt>
    <dgm:pt modelId="{802B8F46-1227-4CDE-BD69-65E108D63EC9}">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1046318" tIns="137160" rIns="256032" bIns="137160" numCol="1" spcCol="1270" anchor="ctr" anchorCtr="0"/>
        <a:lstStyle/>
        <a:p>
          <a:pPr marL="0" lvl="0" indent="0" algn="ctr" defTabSz="1600200">
            <a:lnSpc>
              <a:spcPct val="90000"/>
            </a:lnSpc>
            <a:spcBef>
              <a:spcPct val="0"/>
            </a:spcBef>
            <a:spcAft>
              <a:spcPct val="35000"/>
            </a:spcAft>
            <a:buFont typeface="Wingdings" panose="05000000000000000000" pitchFamily="2" charset="2"/>
            <a:buNone/>
          </a:pPr>
          <a:r>
            <a:rPr lang="en-US" sz="2400" kern="1200" dirty="0">
              <a:solidFill>
                <a:prstClr val="black"/>
              </a:solidFill>
              <a:latin typeface="Calibri Light" panose="020F0302020204030204"/>
              <a:ea typeface="+mn-ea"/>
              <a:cs typeface="+mn-cs"/>
            </a:rPr>
            <a:t>T</a:t>
          </a:r>
          <a:r>
            <a:rPr lang="en-US" sz="2400" kern="1200">
              <a:solidFill>
                <a:prstClr val="black"/>
              </a:solidFill>
              <a:latin typeface="Calibri Light" panose="020F0302020204030204"/>
              <a:ea typeface="+mn-ea"/>
              <a:cs typeface="+mn-cs"/>
            </a:rPr>
            <a:t>≫R</a:t>
          </a:r>
          <a:endParaRPr lang="pt-PT" sz="2400" kern="1200" dirty="0">
            <a:solidFill>
              <a:prstClr val="black"/>
            </a:solidFill>
            <a:latin typeface="Calibri Light" panose="020F0302020204030204"/>
            <a:ea typeface="+mn-ea"/>
            <a:cs typeface="+mn-cs"/>
          </a:endParaRPr>
        </a:p>
      </dgm:t>
    </dgm:pt>
    <dgm:pt modelId="{C90C3042-730F-4705-9322-250B8CA43D66}" type="parTrans" cxnId="{1F34EC2B-BA9F-40B2-9D70-1D1E2DD82E65}">
      <dgm:prSet/>
      <dgm:spPr/>
      <dgm:t>
        <a:bodyPr/>
        <a:lstStyle/>
        <a:p>
          <a:endParaRPr lang="pt-PT" sz="4000">
            <a:solidFill>
              <a:schemeClr val="tx1"/>
            </a:solidFill>
          </a:endParaRPr>
        </a:p>
      </dgm:t>
    </dgm:pt>
    <dgm:pt modelId="{92C7F550-64E3-40F7-861E-008159792E6C}" type="sibTrans" cxnId="{1F34EC2B-BA9F-40B2-9D70-1D1E2DD82E65}">
      <dgm:prSet/>
      <dgm:spPr/>
      <dgm:t>
        <a:bodyPr/>
        <a:lstStyle/>
        <a:p>
          <a:endParaRPr lang="pt-PT" sz="4000">
            <a:solidFill>
              <a:schemeClr val="tx1"/>
            </a:solidFill>
          </a:endParaRPr>
        </a:p>
      </dgm:t>
    </dgm:pt>
    <dgm:pt modelId="{D5362AEE-441A-4686-AE1C-DAB99E729EB2}" type="pres">
      <dgm:prSet presAssocID="{5CEDBBA9-C26A-4467-808E-A2BC4710E903}" presName="linearFlow" presStyleCnt="0">
        <dgm:presLayoutVars>
          <dgm:dir/>
          <dgm:resizeHandles val="exact"/>
        </dgm:presLayoutVars>
      </dgm:prSet>
      <dgm:spPr/>
    </dgm:pt>
    <dgm:pt modelId="{04F0F5E5-FA48-4235-A1E6-161E37BFB565}" type="pres">
      <dgm:prSet presAssocID="{38A57C5B-940A-4339-A249-9442FE4FFE20}" presName="composite" presStyleCnt="0"/>
      <dgm:spPr/>
    </dgm:pt>
    <dgm:pt modelId="{5238B544-2661-4EBB-A33C-DE04CE7DD718}" type="pres">
      <dgm:prSet presAssocID="{38A57C5B-940A-4339-A249-9442FE4FFE20}" presName="imgShp" presStyleLbl="fgImgPlace1" presStyleIdx="0" presStyleCnt="2" custScaleX="57748" custScaleY="50803" custLinFactNeighborY="-7494"/>
      <dgm:spPr>
        <a:solidFill>
          <a:srgbClr val="FFC000"/>
        </a:solidFill>
      </dgm:spPr>
    </dgm:pt>
    <dgm:pt modelId="{68642838-D776-45CD-8D22-0845F532D90F}" type="pres">
      <dgm:prSet presAssocID="{38A57C5B-940A-4339-A249-9442FE4FFE20}" presName="txShp" presStyleLbl="node1" presStyleIdx="0" presStyleCnt="2">
        <dgm:presLayoutVars>
          <dgm:bulletEnabled val="1"/>
        </dgm:presLayoutVars>
      </dgm:prSet>
      <dgm:spPr/>
    </dgm:pt>
    <dgm:pt modelId="{679E48C3-CE39-4B56-ADDD-5F1D96EBFF01}" type="pres">
      <dgm:prSet presAssocID="{C4D9342F-0E12-4221-B801-89DDDC6223B6}" presName="spacing" presStyleCnt="0"/>
      <dgm:spPr/>
    </dgm:pt>
    <dgm:pt modelId="{96BEB08B-0235-4A37-838A-2449DFE5302B}" type="pres">
      <dgm:prSet presAssocID="{802B8F46-1227-4CDE-BD69-65E108D63EC9}" presName="composite" presStyleCnt="0"/>
      <dgm:spPr/>
    </dgm:pt>
    <dgm:pt modelId="{73F517FD-75E0-4E0B-A150-9314463F7AFB}" type="pres">
      <dgm:prSet presAssocID="{802B8F46-1227-4CDE-BD69-65E108D63EC9}" presName="imgShp" presStyleLbl="fgImgPlace1" presStyleIdx="1" presStyleCnt="2" custScaleX="57748" custScaleY="50803" custLinFactNeighborY="-7494"/>
      <dgm:spPr>
        <a:solidFill>
          <a:srgbClr val="FFC000"/>
        </a:solidFill>
      </dgm:spPr>
    </dgm:pt>
    <dgm:pt modelId="{DC67A27A-A2FD-4A07-9986-085C3BAE28A0}" type="pres">
      <dgm:prSet presAssocID="{802B8F46-1227-4CDE-BD69-65E108D63EC9}" presName="txShp" presStyleLbl="node1" presStyleIdx="1" presStyleCnt="2">
        <dgm:presLayoutVars>
          <dgm:bulletEnabled val="1"/>
        </dgm:presLayoutVars>
      </dgm:prSet>
      <dgm:spPr>
        <a:xfrm rot="10800000">
          <a:off x="2811761" y="3023598"/>
          <a:ext cx="9803120" cy="2372753"/>
        </a:xfrm>
        <a:prstGeom prst="homePlate">
          <a:avLst/>
        </a:prstGeom>
      </dgm:spPr>
    </dgm:pt>
  </dgm:ptLst>
  <dgm:cxnLst>
    <dgm:cxn modelId="{4A5FEC2A-1503-4D35-A72D-511BFD0AB897}" type="presOf" srcId="{38A57C5B-940A-4339-A249-9442FE4FFE20}" destId="{68642838-D776-45CD-8D22-0845F532D90F}" srcOrd="0" destOrd="0" presId="urn:microsoft.com/office/officeart/2005/8/layout/vList3"/>
    <dgm:cxn modelId="{1F34EC2B-BA9F-40B2-9D70-1D1E2DD82E65}" srcId="{5CEDBBA9-C26A-4467-808E-A2BC4710E903}" destId="{802B8F46-1227-4CDE-BD69-65E108D63EC9}" srcOrd="1" destOrd="0" parTransId="{C90C3042-730F-4705-9322-250B8CA43D66}" sibTransId="{92C7F550-64E3-40F7-861E-008159792E6C}"/>
    <dgm:cxn modelId="{4D41875A-5F6A-44DB-92DC-4295A4684EB6}" type="presOf" srcId="{802B8F46-1227-4CDE-BD69-65E108D63EC9}" destId="{DC67A27A-A2FD-4A07-9986-085C3BAE28A0}" srcOrd="0" destOrd="0" presId="urn:microsoft.com/office/officeart/2005/8/layout/vList3"/>
    <dgm:cxn modelId="{1693A2DA-2C97-4D46-8471-3C716E69B72B}" srcId="{5CEDBBA9-C26A-4467-808E-A2BC4710E903}" destId="{38A57C5B-940A-4339-A249-9442FE4FFE20}" srcOrd="0" destOrd="0" parTransId="{7BAE6EAF-879E-4DED-B6BA-B9A5A520228D}" sibTransId="{C4D9342F-0E12-4221-B801-89DDDC6223B6}"/>
    <dgm:cxn modelId="{8B43F8FB-B801-4C10-8189-7FDCA3ACBE43}" type="presOf" srcId="{5CEDBBA9-C26A-4467-808E-A2BC4710E903}" destId="{D5362AEE-441A-4686-AE1C-DAB99E729EB2}" srcOrd="0" destOrd="0" presId="urn:microsoft.com/office/officeart/2005/8/layout/vList3"/>
    <dgm:cxn modelId="{F7EF1B53-9D53-4B20-AFEA-20589445E1C2}" type="presParOf" srcId="{D5362AEE-441A-4686-AE1C-DAB99E729EB2}" destId="{04F0F5E5-FA48-4235-A1E6-161E37BFB565}" srcOrd="0" destOrd="0" presId="urn:microsoft.com/office/officeart/2005/8/layout/vList3"/>
    <dgm:cxn modelId="{FD396989-21D7-468D-BDA9-0FED1C54A291}" type="presParOf" srcId="{04F0F5E5-FA48-4235-A1E6-161E37BFB565}" destId="{5238B544-2661-4EBB-A33C-DE04CE7DD718}" srcOrd="0" destOrd="0" presId="urn:microsoft.com/office/officeart/2005/8/layout/vList3"/>
    <dgm:cxn modelId="{CA1D0AE1-E896-471F-8F4C-2DE876CB4F92}" type="presParOf" srcId="{04F0F5E5-FA48-4235-A1E6-161E37BFB565}" destId="{68642838-D776-45CD-8D22-0845F532D90F}" srcOrd="1" destOrd="0" presId="urn:microsoft.com/office/officeart/2005/8/layout/vList3"/>
    <dgm:cxn modelId="{3BEFEBB7-EAA6-4392-9705-DE776928519A}" type="presParOf" srcId="{D5362AEE-441A-4686-AE1C-DAB99E729EB2}" destId="{679E48C3-CE39-4B56-ADDD-5F1D96EBFF01}" srcOrd="1" destOrd="0" presId="urn:microsoft.com/office/officeart/2005/8/layout/vList3"/>
    <dgm:cxn modelId="{9B6A7D53-B61F-4391-9703-B82FAF0E1C95}" type="presParOf" srcId="{D5362AEE-441A-4686-AE1C-DAB99E729EB2}" destId="{96BEB08B-0235-4A37-838A-2449DFE5302B}" srcOrd="2" destOrd="0" presId="urn:microsoft.com/office/officeart/2005/8/layout/vList3"/>
    <dgm:cxn modelId="{BD622795-5D36-420A-8984-AE32A970B656}" type="presParOf" srcId="{96BEB08B-0235-4A37-838A-2449DFE5302B}" destId="{73F517FD-75E0-4E0B-A150-9314463F7AFB}" srcOrd="0" destOrd="0" presId="urn:microsoft.com/office/officeart/2005/8/layout/vList3"/>
    <dgm:cxn modelId="{52A842B0-294A-4347-A497-EA5D86A42F61}" type="presParOf" srcId="{96BEB08B-0235-4A37-838A-2449DFE5302B}" destId="{DC67A27A-A2FD-4A07-9986-085C3BAE28A0}"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70A518-B8DB-46A0-B2FE-745FC2E883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PT"/>
        </a:p>
      </dgm:t>
    </dgm:pt>
    <dgm:pt modelId="{20456211-11CC-48CE-AC30-10BE67C8B7BE}">
      <dgm:prSet phldrT="[Texto]"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just" defTabSz="711200">
            <a:lnSpc>
              <a:spcPct val="90000"/>
            </a:lnSpc>
            <a:spcBef>
              <a:spcPct val="0"/>
            </a:spcBef>
            <a:spcAft>
              <a:spcPct val="35000"/>
            </a:spcAft>
            <a:buNone/>
          </a:pPr>
          <a:r>
            <a:rPr lang="en-US" sz="3200" kern="1200" dirty="0">
              <a:solidFill>
                <a:schemeClr val="dk1"/>
              </a:solidFill>
              <a:latin typeface="+mj-lt"/>
            </a:rPr>
            <a:t>To overcome interference of MRT and EGT, we propose the iterative interference canceller (receiver), defined by:</a:t>
          </a:r>
          <a:endParaRPr lang="pt-PT" sz="3200" kern="1200" dirty="0">
            <a:solidFill>
              <a:prstClr val="black"/>
            </a:solidFill>
            <a:latin typeface="Calibri" panose="020F0502020204030204"/>
            <a:ea typeface="+mn-ea"/>
            <a:cs typeface="+mn-cs"/>
          </a:endParaRPr>
        </a:p>
      </dgm:t>
    </dgm:pt>
    <dgm:pt modelId="{3A24E688-BCB3-4117-81B3-4D8173656F9F}" type="parTrans" cxnId="{D23121C2-67C8-467C-9702-FDAEBCB39581}">
      <dgm:prSet/>
      <dgm:spPr/>
      <dgm:t>
        <a:bodyPr/>
        <a:lstStyle/>
        <a:p>
          <a:endParaRPr lang="pt-PT" sz="3600"/>
        </a:p>
      </dgm:t>
    </dgm:pt>
    <dgm:pt modelId="{5B98C59C-1971-4818-98C6-9A7502BAA08B}" type="sibTrans" cxnId="{D23121C2-67C8-467C-9702-FDAEBCB39581}">
      <dgm:prSet/>
      <dgm:spPr/>
      <dgm:t>
        <a:bodyPr/>
        <a:lstStyle/>
        <a:p>
          <a:endParaRPr lang="pt-PT" sz="3600"/>
        </a:p>
      </dgm:t>
    </dgm:pt>
    <dgm:pt modelId="{CFDC607C-B6B5-4609-ACDA-37EAEFFABF33}">
      <dgm:prSet phldrT="[Texto]"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just" defTabSz="711200">
            <a:lnSpc>
              <a:spcPct val="90000"/>
            </a:lnSpc>
            <a:spcBef>
              <a:spcPct val="0"/>
            </a:spcBef>
            <a:spcAft>
              <a:spcPct val="35000"/>
            </a:spcAft>
            <a:buNone/>
          </a:pPr>
          <a:r>
            <a:rPr lang="en-US" sz="3200" kern="1200" dirty="0">
              <a:solidFill>
                <a:schemeClr val="dk1"/>
              </a:solidFill>
              <a:latin typeface="+mj-lt"/>
            </a:rPr>
            <a:t>Where the replica of interference estimate, for subtraction is</a:t>
          </a:r>
          <a:endParaRPr lang="pt-PT" sz="3200" kern="1200" dirty="0">
            <a:solidFill>
              <a:prstClr val="black"/>
            </a:solidFill>
            <a:latin typeface="Calibri" panose="020F0502020204030204"/>
            <a:ea typeface="+mn-ea"/>
            <a:cs typeface="+mn-cs"/>
          </a:endParaRPr>
        </a:p>
      </dgm:t>
    </dgm:pt>
    <dgm:pt modelId="{18C40EB8-5799-4BE1-BB86-89500152790A}" type="parTrans" cxnId="{1023126B-BFEC-4EF9-B7CC-358AB43F3F86}">
      <dgm:prSet/>
      <dgm:spPr/>
      <dgm:t>
        <a:bodyPr/>
        <a:lstStyle/>
        <a:p>
          <a:endParaRPr lang="pt-PT" sz="3600"/>
        </a:p>
      </dgm:t>
    </dgm:pt>
    <dgm:pt modelId="{D83199CC-787F-463D-A5ED-7532301302C2}" type="sibTrans" cxnId="{1023126B-BFEC-4EF9-B7CC-358AB43F3F86}">
      <dgm:prSet/>
      <dgm:spPr/>
      <dgm:t>
        <a:bodyPr/>
        <a:lstStyle/>
        <a:p>
          <a:endParaRPr lang="pt-PT" sz="3600"/>
        </a:p>
      </dgm:t>
    </dgm:pt>
    <dgm:pt modelId="{D49C359B-257A-4E69-A5F6-51B5DFB65048}">
      <dgm:prSet phldrT="[Texto]"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a:lstStyle/>
        <a:p>
          <a:pPr marL="0" lvl="0" indent="0" algn="just" defTabSz="711200">
            <a:lnSpc>
              <a:spcPct val="90000"/>
            </a:lnSpc>
            <a:spcBef>
              <a:spcPct val="0"/>
            </a:spcBef>
            <a:spcAft>
              <a:spcPct val="35000"/>
            </a:spcAft>
            <a:buFont typeface="Wingdings" panose="05000000000000000000" pitchFamily="2" charset="2"/>
            <a:buChar char="§"/>
          </a:pPr>
          <a:r>
            <a:rPr lang="en-US" sz="3200" kern="1200" dirty="0">
              <a:solidFill>
                <a:schemeClr val="dk1"/>
              </a:solidFill>
              <a:latin typeface="+mj-lt"/>
            </a:rPr>
            <a:t>With       denoting the frequency-domain average values conditioned to the FDE output for the previous iteration.</a:t>
          </a:r>
          <a:endParaRPr lang="pt-PT" sz="3200" kern="1200" dirty="0">
            <a:solidFill>
              <a:prstClr val="black"/>
            </a:solidFill>
            <a:latin typeface="Calibri" panose="020F0502020204030204"/>
            <a:ea typeface="+mn-ea"/>
            <a:cs typeface="+mn-cs"/>
          </a:endParaRPr>
        </a:p>
      </dgm:t>
    </dgm:pt>
    <dgm:pt modelId="{D93C0DD7-F4C9-44A4-8CF2-CD88BD97105F}" type="parTrans" cxnId="{1E2A350A-871F-488D-AE69-4E9BB33103F8}">
      <dgm:prSet/>
      <dgm:spPr/>
      <dgm:t>
        <a:bodyPr/>
        <a:lstStyle/>
        <a:p>
          <a:endParaRPr lang="pt-PT" sz="2800"/>
        </a:p>
      </dgm:t>
    </dgm:pt>
    <dgm:pt modelId="{39F1F45C-C4EF-4DA2-84E6-F0A6482AF4D5}" type="sibTrans" cxnId="{1E2A350A-871F-488D-AE69-4E9BB33103F8}">
      <dgm:prSet/>
      <dgm:spPr/>
      <dgm:t>
        <a:bodyPr/>
        <a:lstStyle/>
        <a:p>
          <a:endParaRPr lang="pt-PT" sz="2800"/>
        </a:p>
      </dgm:t>
    </dgm:pt>
    <dgm:pt modelId="{59C52DE0-E8AB-4378-9373-A6A96F2D36B3}" type="pres">
      <dgm:prSet presAssocID="{9370A518-B8DB-46A0-B2FE-745FC2E883CE}" presName="linear" presStyleCnt="0">
        <dgm:presLayoutVars>
          <dgm:animLvl val="lvl"/>
          <dgm:resizeHandles val="exact"/>
        </dgm:presLayoutVars>
      </dgm:prSet>
      <dgm:spPr/>
    </dgm:pt>
    <dgm:pt modelId="{DB1CC84B-528E-4E75-AE19-6846F19F075C}" type="pres">
      <dgm:prSet presAssocID="{20456211-11CC-48CE-AC30-10BE67C8B7BE}" presName="parentText" presStyleLbl="node1" presStyleIdx="0" presStyleCnt="3">
        <dgm:presLayoutVars>
          <dgm:chMax val="0"/>
          <dgm:bulletEnabled val="1"/>
        </dgm:presLayoutVars>
      </dgm:prSet>
      <dgm:spPr>
        <a:xfrm>
          <a:off x="0" y="1326563"/>
          <a:ext cx="6839439" cy="1608494"/>
        </a:xfrm>
        <a:prstGeom prst="roundRect">
          <a:avLst/>
        </a:prstGeom>
      </dgm:spPr>
    </dgm:pt>
    <dgm:pt modelId="{EFC960AF-8041-46A4-B310-1B1B1113D739}" type="pres">
      <dgm:prSet presAssocID="{5B98C59C-1971-4818-98C6-9A7502BAA08B}" presName="spacer" presStyleCnt="0"/>
      <dgm:spPr/>
    </dgm:pt>
    <dgm:pt modelId="{DFB0C2FF-5979-4F36-9FDC-7D511695AA2D}" type="pres">
      <dgm:prSet presAssocID="{CFDC607C-B6B5-4609-ACDA-37EAEFFABF33}" presName="parentText" presStyleLbl="node1" presStyleIdx="1" presStyleCnt="3">
        <dgm:presLayoutVars>
          <dgm:chMax val="0"/>
          <dgm:bulletEnabled val="1"/>
        </dgm:presLayoutVars>
      </dgm:prSet>
      <dgm:spPr>
        <a:xfrm>
          <a:off x="0" y="2943527"/>
          <a:ext cx="6839439" cy="1404000"/>
        </a:xfrm>
        <a:prstGeom prst="roundRect">
          <a:avLst/>
        </a:prstGeom>
      </dgm:spPr>
    </dgm:pt>
    <dgm:pt modelId="{3072653A-7C17-4090-BE97-19D3411F47DE}" type="pres">
      <dgm:prSet presAssocID="{D83199CC-787F-463D-A5ED-7532301302C2}" presName="spacer" presStyleCnt="0"/>
      <dgm:spPr/>
    </dgm:pt>
    <dgm:pt modelId="{D10754C9-5B55-4682-B381-8F93C49CA412}" type="pres">
      <dgm:prSet presAssocID="{D49C359B-257A-4E69-A5F6-51B5DFB65048}" presName="parentText" presStyleLbl="node1" presStyleIdx="2" presStyleCnt="3">
        <dgm:presLayoutVars>
          <dgm:chMax val="0"/>
          <dgm:bulletEnabled val="1"/>
        </dgm:presLayoutVars>
      </dgm:prSet>
      <dgm:spPr/>
    </dgm:pt>
  </dgm:ptLst>
  <dgm:cxnLst>
    <dgm:cxn modelId="{1E2A350A-871F-488D-AE69-4E9BB33103F8}" srcId="{9370A518-B8DB-46A0-B2FE-745FC2E883CE}" destId="{D49C359B-257A-4E69-A5F6-51B5DFB65048}" srcOrd="2" destOrd="0" parTransId="{D93C0DD7-F4C9-44A4-8CF2-CD88BD97105F}" sibTransId="{39F1F45C-C4EF-4DA2-84E6-F0A6482AF4D5}"/>
    <dgm:cxn modelId="{B4BB200C-B21D-4F4E-B2B7-5DDA5808D6AD}" type="presOf" srcId="{9370A518-B8DB-46A0-B2FE-745FC2E883CE}" destId="{59C52DE0-E8AB-4378-9373-A6A96F2D36B3}" srcOrd="0" destOrd="0" presId="urn:microsoft.com/office/officeart/2005/8/layout/vList2"/>
    <dgm:cxn modelId="{4EC8061E-34D9-4DE5-B0F6-B624685D0318}" type="presOf" srcId="{CFDC607C-B6B5-4609-ACDA-37EAEFFABF33}" destId="{DFB0C2FF-5979-4F36-9FDC-7D511695AA2D}" srcOrd="0" destOrd="0" presId="urn:microsoft.com/office/officeart/2005/8/layout/vList2"/>
    <dgm:cxn modelId="{E66D9F44-B476-4ABB-86B5-73209DA34380}" type="presOf" srcId="{20456211-11CC-48CE-AC30-10BE67C8B7BE}" destId="{DB1CC84B-528E-4E75-AE19-6846F19F075C}" srcOrd="0" destOrd="0" presId="urn:microsoft.com/office/officeart/2005/8/layout/vList2"/>
    <dgm:cxn modelId="{16F0B066-E7B3-4A1E-8EBC-462F401F5D6D}" type="presOf" srcId="{D49C359B-257A-4E69-A5F6-51B5DFB65048}" destId="{D10754C9-5B55-4682-B381-8F93C49CA412}" srcOrd="0" destOrd="0" presId="urn:microsoft.com/office/officeart/2005/8/layout/vList2"/>
    <dgm:cxn modelId="{1023126B-BFEC-4EF9-B7CC-358AB43F3F86}" srcId="{9370A518-B8DB-46A0-B2FE-745FC2E883CE}" destId="{CFDC607C-B6B5-4609-ACDA-37EAEFFABF33}" srcOrd="1" destOrd="0" parTransId="{18C40EB8-5799-4BE1-BB86-89500152790A}" sibTransId="{D83199CC-787F-463D-A5ED-7532301302C2}"/>
    <dgm:cxn modelId="{D23121C2-67C8-467C-9702-FDAEBCB39581}" srcId="{9370A518-B8DB-46A0-B2FE-745FC2E883CE}" destId="{20456211-11CC-48CE-AC30-10BE67C8B7BE}" srcOrd="0" destOrd="0" parTransId="{3A24E688-BCB3-4117-81B3-4D8173656F9F}" sibTransId="{5B98C59C-1971-4818-98C6-9A7502BAA08B}"/>
    <dgm:cxn modelId="{7C520E67-7502-4E5D-866B-CCF287AA5478}" type="presParOf" srcId="{59C52DE0-E8AB-4378-9373-A6A96F2D36B3}" destId="{DB1CC84B-528E-4E75-AE19-6846F19F075C}" srcOrd="0" destOrd="0" presId="urn:microsoft.com/office/officeart/2005/8/layout/vList2"/>
    <dgm:cxn modelId="{28B2BBD3-7A70-4CF8-A925-125647AFB197}" type="presParOf" srcId="{59C52DE0-E8AB-4378-9373-A6A96F2D36B3}" destId="{EFC960AF-8041-46A4-B310-1B1B1113D739}" srcOrd="1" destOrd="0" presId="urn:microsoft.com/office/officeart/2005/8/layout/vList2"/>
    <dgm:cxn modelId="{4C868431-19CC-49E0-9369-FED0B85C048E}" type="presParOf" srcId="{59C52DE0-E8AB-4378-9373-A6A96F2D36B3}" destId="{DFB0C2FF-5979-4F36-9FDC-7D511695AA2D}" srcOrd="2" destOrd="0" presId="urn:microsoft.com/office/officeart/2005/8/layout/vList2"/>
    <dgm:cxn modelId="{59F99B86-35B4-49F4-B99F-4FA8FE1B253D}" type="presParOf" srcId="{59C52DE0-E8AB-4378-9373-A6A96F2D36B3}" destId="{3072653A-7C17-4090-BE97-19D3411F47DE}" srcOrd="3" destOrd="0" presId="urn:microsoft.com/office/officeart/2005/8/layout/vList2"/>
    <dgm:cxn modelId="{2F28BD7B-CCD1-4FB5-9113-63E12047A3E4}" type="presParOf" srcId="{59C52DE0-E8AB-4378-9373-A6A96F2D36B3}" destId="{D10754C9-5B55-4682-B381-8F93C49CA412}"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EDBBA9-C26A-4467-808E-A2BC4710E903}" type="doc">
      <dgm:prSet loTypeId="urn:microsoft.com/office/officeart/2005/8/layout/vList3" loCatId="list" qsTypeId="urn:microsoft.com/office/officeart/2005/8/quickstyle/simple1" qsCatId="simple" csTypeId="urn:microsoft.com/office/officeart/2005/8/colors/accent1_2" csCatId="accent1" phldr="1"/>
      <dgm:spPr/>
    </dgm:pt>
    <dgm:pt modelId="{38A57C5B-940A-4339-A249-9442FE4FFE20}">
      <dgm:prSet phldrT="[Texto]" custT="1"/>
      <dgm:spPr/>
      <dgm:t>
        <a:bodyPr/>
        <a:lstStyle/>
        <a:p>
          <a:pPr algn="just">
            <a:buFont typeface="Wingdings" panose="05000000000000000000" pitchFamily="2" charset="2"/>
            <a:buChar char="§"/>
          </a:pPr>
          <a:r>
            <a:rPr lang="en-US" sz="2400" dirty="0">
              <a:solidFill>
                <a:schemeClr val="dk1"/>
              </a:solidFill>
              <a:latin typeface="+mj-lt"/>
            </a:rPr>
            <a:t>We present a set of performance results (Monte Carlo simulations) concerning the proposed m-MIMO scheme optimized for mm-wave associated to SC-FDE signals using precoding (pre-processing).</a:t>
          </a:r>
          <a:endParaRPr lang="pt-PT" sz="2400" dirty="0">
            <a:solidFill>
              <a:schemeClr val="tx1"/>
            </a:solidFill>
          </a:endParaRPr>
        </a:p>
      </dgm:t>
    </dgm:pt>
    <dgm:pt modelId="{7BAE6EAF-879E-4DED-B6BA-B9A5A520228D}" type="parTrans" cxnId="{1693A2DA-2C97-4D46-8471-3C716E69B72B}">
      <dgm:prSet/>
      <dgm:spPr/>
      <dgm:t>
        <a:bodyPr/>
        <a:lstStyle/>
        <a:p>
          <a:pPr algn="just"/>
          <a:endParaRPr lang="pt-PT" sz="4000">
            <a:solidFill>
              <a:schemeClr val="tx1"/>
            </a:solidFill>
          </a:endParaRPr>
        </a:p>
      </dgm:t>
    </dgm:pt>
    <dgm:pt modelId="{C4D9342F-0E12-4221-B801-89DDDC6223B6}" type="sibTrans" cxnId="{1693A2DA-2C97-4D46-8471-3C716E69B72B}">
      <dgm:prSet/>
      <dgm:spPr/>
      <dgm:t>
        <a:bodyPr/>
        <a:lstStyle/>
        <a:p>
          <a:pPr algn="just"/>
          <a:endParaRPr lang="pt-PT" sz="4000">
            <a:solidFill>
              <a:schemeClr val="tx1"/>
            </a:solidFill>
          </a:endParaRPr>
        </a:p>
      </dgm:t>
    </dgm:pt>
    <dgm:pt modelId="{802B8F46-1227-4CDE-BD69-65E108D63EC9}">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1046318" tIns="137160" rIns="256032" bIns="137160" numCol="1" spcCol="1270" anchor="ctr" anchorCtr="0"/>
        <a:lstStyle/>
        <a:p>
          <a:pPr marL="0" lvl="0" indent="0" algn="just" defTabSz="1600200">
            <a:lnSpc>
              <a:spcPct val="90000"/>
            </a:lnSpc>
            <a:spcBef>
              <a:spcPct val="0"/>
            </a:spcBef>
            <a:spcAft>
              <a:spcPct val="35000"/>
            </a:spcAft>
            <a:buFont typeface="Wingdings" panose="05000000000000000000" pitchFamily="2" charset="2"/>
            <a:buNone/>
          </a:pPr>
          <a:r>
            <a:rPr lang="en-US" sz="2400" kern="1200" dirty="0">
              <a:solidFill>
                <a:schemeClr val="dk1"/>
              </a:solidFill>
              <a:latin typeface="+mj-lt"/>
            </a:rPr>
            <a:t>Each block has N = 256 symbols selected from a QPSK constellation.</a:t>
          </a:r>
          <a:endParaRPr lang="pt-PT" sz="2400" kern="1200" dirty="0">
            <a:solidFill>
              <a:prstClr val="black"/>
            </a:solidFill>
            <a:latin typeface="Calibri Light" panose="020F0302020204030204"/>
            <a:ea typeface="+mn-ea"/>
            <a:cs typeface="+mn-cs"/>
          </a:endParaRPr>
        </a:p>
      </dgm:t>
    </dgm:pt>
    <dgm:pt modelId="{C90C3042-730F-4705-9322-250B8CA43D66}" type="parTrans" cxnId="{1F34EC2B-BA9F-40B2-9D70-1D1E2DD82E65}">
      <dgm:prSet/>
      <dgm:spPr/>
      <dgm:t>
        <a:bodyPr/>
        <a:lstStyle/>
        <a:p>
          <a:pPr algn="just"/>
          <a:endParaRPr lang="pt-PT" sz="4000">
            <a:solidFill>
              <a:schemeClr val="tx1"/>
            </a:solidFill>
          </a:endParaRPr>
        </a:p>
      </dgm:t>
    </dgm:pt>
    <dgm:pt modelId="{92C7F550-64E3-40F7-861E-008159792E6C}" type="sibTrans" cxnId="{1F34EC2B-BA9F-40B2-9D70-1D1E2DD82E65}">
      <dgm:prSet/>
      <dgm:spPr/>
      <dgm:t>
        <a:bodyPr/>
        <a:lstStyle/>
        <a:p>
          <a:pPr algn="just"/>
          <a:endParaRPr lang="pt-PT" sz="4000">
            <a:solidFill>
              <a:schemeClr val="tx1"/>
            </a:solidFill>
          </a:endParaRPr>
        </a:p>
      </dgm:t>
    </dgm:pt>
    <dgm:pt modelId="{5F6AAF64-FADE-40AA-B373-5BB62CD7D80B}">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a:lstStyle/>
        <a:p>
          <a:pPr marL="0" lvl="0" indent="0" algn="just" defTabSz="1600200">
            <a:lnSpc>
              <a:spcPct val="90000"/>
            </a:lnSpc>
            <a:spcBef>
              <a:spcPct val="0"/>
            </a:spcBef>
            <a:spcAft>
              <a:spcPct val="35000"/>
            </a:spcAft>
            <a:buFont typeface="Wingdings" panose="05000000000000000000" pitchFamily="2" charset="2"/>
            <a:buChar char="§"/>
          </a:pPr>
          <a:r>
            <a:rPr lang="en-US" sz="2400" kern="1200">
              <a:solidFill>
                <a:schemeClr val="dk1"/>
              </a:solidFill>
              <a:latin typeface="+mj-lt"/>
            </a:rPr>
            <a:t>Our channel has 16 equal power paths with uncorrelated Rayleigh fading.</a:t>
          </a:r>
          <a:endParaRPr lang="pt-PT" sz="2400" kern="1200" dirty="0">
            <a:solidFill>
              <a:prstClr val="black"/>
            </a:solidFill>
            <a:latin typeface="Calibri Light" panose="020F0302020204030204"/>
            <a:ea typeface="+mn-ea"/>
            <a:cs typeface="+mn-cs"/>
          </a:endParaRPr>
        </a:p>
      </dgm:t>
    </dgm:pt>
    <dgm:pt modelId="{5A6BBBDC-E55C-4864-BF39-0F73A85B68C0}" type="parTrans" cxnId="{2CC51EAC-1000-4BF5-AAA8-1D554B8F5C0E}">
      <dgm:prSet/>
      <dgm:spPr/>
      <dgm:t>
        <a:bodyPr/>
        <a:lstStyle/>
        <a:p>
          <a:pPr algn="just"/>
          <a:endParaRPr lang="pt-PT"/>
        </a:p>
      </dgm:t>
    </dgm:pt>
    <dgm:pt modelId="{3FB6E025-D7E7-4DDA-8B4A-E3E28790E545}" type="sibTrans" cxnId="{2CC51EAC-1000-4BF5-AAA8-1D554B8F5C0E}">
      <dgm:prSet/>
      <dgm:spPr/>
      <dgm:t>
        <a:bodyPr/>
        <a:lstStyle/>
        <a:p>
          <a:pPr algn="just"/>
          <a:endParaRPr lang="pt-PT"/>
        </a:p>
      </dgm:t>
    </dgm:pt>
    <dgm:pt modelId="{D5362AEE-441A-4686-AE1C-DAB99E729EB2}" type="pres">
      <dgm:prSet presAssocID="{5CEDBBA9-C26A-4467-808E-A2BC4710E903}" presName="linearFlow" presStyleCnt="0">
        <dgm:presLayoutVars>
          <dgm:dir/>
          <dgm:resizeHandles val="exact"/>
        </dgm:presLayoutVars>
      </dgm:prSet>
      <dgm:spPr/>
    </dgm:pt>
    <dgm:pt modelId="{04F0F5E5-FA48-4235-A1E6-161E37BFB565}" type="pres">
      <dgm:prSet presAssocID="{38A57C5B-940A-4339-A249-9442FE4FFE20}" presName="composite" presStyleCnt="0"/>
      <dgm:spPr/>
    </dgm:pt>
    <dgm:pt modelId="{5238B544-2661-4EBB-A33C-DE04CE7DD718}" type="pres">
      <dgm:prSet presAssocID="{38A57C5B-940A-4339-A249-9442FE4FFE20}" presName="imgShp" presStyleLbl="fgImgPlace1" presStyleIdx="0" presStyleCnt="3" custScaleX="57748" custScaleY="50803" custLinFactNeighborY="-7494"/>
      <dgm:spPr>
        <a:solidFill>
          <a:srgbClr val="FFC000"/>
        </a:solidFill>
      </dgm:spPr>
    </dgm:pt>
    <dgm:pt modelId="{68642838-D776-45CD-8D22-0845F532D90F}" type="pres">
      <dgm:prSet presAssocID="{38A57C5B-940A-4339-A249-9442FE4FFE20}" presName="txShp" presStyleLbl="node1" presStyleIdx="0" presStyleCnt="3">
        <dgm:presLayoutVars>
          <dgm:bulletEnabled val="1"/>
        </dgm:presLayoutVars>
      </dgm:prSet>
      <dgm:spPr/>
    </dgm:pt>
    <dgm:pt modelId="{679E48C3-CE39-4B56-ADDD-5F1D96EBFF01}" type="pres">
      <dgm:prSet presAssocID="{C4D9342F-0E12-4221-B801-89DDDC6223B6}" presName="spacing" presStyleCnt="0"/>
      <dgm:spPr/>
    </dgm:pt>
    <dgm:pt modelId="{96BEB08B-0235-4A37-838A-2449DFE5302B}" type="pres">
      <dgm:prSet presAssocID="{802B8F46-1227-4CDE-BD69-65E108D63EC9}" presName="composite" presStyleCnt="0"/>
      <dgm:spPr/>
    </dgm:pt>
    <dgm:pt modelId="{73F517FD-75E0-4E0B-A150-9314463F7AFB}" type="pres">
      <dgm:prSet presAssocID="{802B8F46-1227-4CDE-BD69-65E108D63EC9}" presName="imgShp" presStyleLbl="fgImgPlace1" presStyleIdx="1" presStyleCnt="3" custScaleX="57748" custScaleY="50803" custLinFactNeighborY="-7494"/>
      <dgm:spPr>
        <a:solidFill>
          <a:srgbClr val="FFC000"/>
        </a:solidFill>
      </dgm:spPr>
    </dgm:pt>
    <dgm:pt modelId="{DC67A27A-A2FD-4A07-9986-085C3BAE28A0}" type="pres">
      <dgm:prSet presAssocID="{802B8F46-1227-4CDE-BD69-65E108D63EC9}" presName="txShp" presStyleLbl="node1" presStyleIdx="1" presStyleCnt="3">
        <dgm:presLayoutVars>
          <dgm:bulletEnabled val="1"/>
        </dgm:presLayoutVars>
      </dgm:prSet>
      <dgm:spPr>
        <a:xfrm rot="10800000">
          <a:off x="2811761" y="3023598"/>
          <a:ext cx="9803120" cy="2372753"/>
        </a:xfrm>
        <a:prstGeom prst="homePlate">
          <a:avLst/>
        </a:prstGeom>
      </dgm:spPr>
    </dgm:pt>
    <dgm:pt modelId="{39764FE6-F35E-4FDC-9CFE-970BC7AA55DD}" type="pres">
      <dgm:prSet presAssocID="{92C7F550-64E3-40F7-861E-008159792E6C}" presName="spacing" presStyleCnt="0"/>
      <dgm:spPr/>
    </dgm:pt>
    <dgm:pt modelId="{48A7EACF-90EA-46DE-95D9-77D150AB10D2}" type="pres">
      <dgm:prSet presAssocID="{5F6AAF64-FADE-40AA-B373-5BB62CD7D80B}" presName="composite" presStyleCnt="0"/>
      <dgm:spPr/>
    </dgm:pt>
    <dgm:pt modelId="{81EACDD2-EA52-404F-8D8A-E39F3D90E5F8}" type="pres">
      <dgm:prSet presAssocID="{5F6AAF64-FADE-40AA-B373-5BB62CD7D80B}" presName="imgShp" presStyleLbl="fgImgPlace1" presStyleIdx="2" presStyleCnt="3" custScaleX="55172" custScaleY="53128"/>
      <dgm:spPr>
        <a:xfrm>
          <a:off x="2154873" y="3309433"/>
          <a:ext cx="1323547" cy="1323547"/>
        </a:xfrm>
        <a:prstGeom prst="ellipse">
          <a:avLst/>
        </a:prstGeom>
        <a:solidFill>
          <a:srgbClr val="FFC000"/>
        </a:solidFill>
        <a:ln w="12700" cap="flat" cmpd="sng" algn="ctr">
          <a:solidFill>
            <a:prstClr val="white">
              <a:hueOff val="0"/>
              <a:satOff val="0"/>
              <a:lumOff val="0"/>
              <a:alphaOff val="0"/>
            </a:prstClr>
          </a:solidFill>
          <a:prstDash val="solid"/>
          <a:miter lim="800000"/>
        </a:ln>
        <a:effectLst/>
      </dgm:spPr>
    </dgm:pt>
    <dgm:pt modelId="{607AA128-67A3-4D69-AE9A-B31066EEFC78}" type="pres">
      <dgm:prSet presAssocID="{5F6AAF64-FADE-40AA-B373-5BB62CD7D80B}" presName="txShp" presStyleLbl="node1" presStyleIdx="2" presStyleCnt="3">
        <dgm:presLayoutVars>
          <dgm:bulletEnabled val="1"/>
        </dgm:presLayoutVars>
      </dgm:prSet>
      <dgm:spPr/>
    </dgm:pt>
  </dgm:ptLst>
  <dgm:cxnLst>
    <dgm:cxn modelId="{5405B50E-76EC-46D9-AC74-3AFA4E649523}" type="presOf" srcId="{5F6AAF64-FADE-40AA-B373-5BB62CD7D80B}" destId="{607AA128-67A3-4D69-AE9A-B31066EEFC78}" srcOrd="0" destOrd="0" presId="urn:microsoft.com/office/officeart/2005/8/layout/vList3"/>
    <dgm:cxn modelId="{4A5FEC2A-1503-4D35-A72D-511BFD0AB897}" type="presOf" srcId="{38A57C5B-940A-4339-A249-9442FE4FFE20}" destId="{68642838-D776-45CD-8D22-0845F532D90F}" srcOrd="0" destOrd="0" presId="urn:microsoft.com/office/officeart/2005/8/layout/vList3"/>
    <dgm:cxn modelId="{1F34EC2B-BA9F-40B2-9D70-1D1E2DD82E65}" srcId="{5CEDBBA9-C26A-4467-808E-A2BC4710E903}" destId="{802B8F46-1227-4CDE-BD69-65E108D63EC9}" srcOrd="1" destOrd="0" parTransId="{C90C3042-730F-4705-9322-250B8CA43D66}" sibTransId="{92C7F550-64E3-40F7-861E-008159792E6C}"/>
    <dgm:cxn modelId="{4D41875A-5F6A-44DB-92DC-4295A4684EB6}" type="presOf" srcId="{802B8F46-1227-4CDE-BD69-65E108D63EC9}" destId="{DC67A27A-A2FD-4A07-9986-085C3BAE28A0}" srcOrd="0" destOrd="0" presId="urn:microsoft.com/office/officeart/2005/8/layout/vList3"/>
    <dgm:cxn modelId="{2CC51EAC-1000-4BF5-AAA8-1D554B8F5C0E}" srcId="{5CEDBBA9-C26A-4467-808E-A2BC4710E903}" destId="{5F6AAF64-FADE-40AA-B373-5BB62CD7D80B}" srcOrd="2" destOrd="0" parTransId="{5A6BBBDC-E55C-4864-BF39-0F73A85B68C0}" sibTransId="{3FB6E025-D7E7-4DDA-8B4A-E3E28790E545}"/>
    <dgm:cxn modelId="{1693A2DA-2C97-4D46-8471-3C716E69B72B}" srcId="{5CEDBBA9-C26A-4467-808E-A2BC4710E903}" destId="{38A57C5B-940A-4339-A249-9442FE4FFE20}" srcOrd="0" destOrd="0" parTransId="{7BAE6EAF-879E-4DED-B6BA-B9A5A520228D}" sibTransId="{C4D9342F-0E12-4221-B801-89DDDC6223B6}"/>
    <dgm:cxn modelId="{8B43F8FB-B801-4C10-8189-7FDCA3ACBE43}" type="presOf" srcId="{5CEDBBA9-C26A-4467-808E-A2BC4710E903}" destId="{D5362AEE-441A-4686-AE1C-DAB99E729EB2}" srcOrd="0" destOrd="0" presId="urn:microsoft.com/office/officeart/2005/8/layout/vList3"/>
    <dgm:cxn modelId="{F7EF1B53-9D53-4B20-AFEA-20589445E1C2}" type="presParOf" srcId="{D5362AEE-441A-4686-AE1C-DAB99E729EB2}" destId="{04F0F5E5-FA48-4235-A1E6-161E37BFB565}" srcOrd="0" destOrd="0" presId="urn:microsoft.com/office/officeart/2005/8/layout/vList3"/>
    <dgm:cxn modelId="{FD396989-21D7-468D-BDA9-0FED1C54A291}" type="presParOf" srcId="{04F0F5E5-FA48-4235-A1E6-161E37BFB565}" destId="{5238B544-2661-4EBB-A33C-DE04CE7DD718}" srcOrd="0" destOrd="0" presId="urn:microsoft.com/office/officeart/2005/8/layout/vList3"/>
    <dgm:cxn modelId="{CA1D0AE1-E896-471F-8F4C-2DE876CB4F92}" type="presParOf" srcId="{04F0F5E5-FA48-4235-A1E6-161E37BFB565}" destId="{68642838-D776-45CD-8D22-0845F532D90F}" srcOrd="1" destOrd="0" presId="urn:microsoft.com/office/officeart/2005/8/layout/vList3"/>
    <dgm:cxn modelId="{3BEFEBB7-EAA6-4392-9705-DE776928519A}" type="presParOf" srcId="{D5362AEE-441A-4686-AE1C-DAB99E729EB2}" destId="{679E48C3-CE39-4B56-ADDD-5F1D96EBFF01}" srcOrd="1" destOrd="0" presId="urn:microsoft.com/office/officeart/2005/8/layout/vList3"/>
    <dgm:cxn modelId="{9B6A7D53-B61F-4391-9703-B82FAF0E1C95}" type="presParOf" srcId="{D5362AEE-441A-4686-AE1C-DAB99E729EB2}" destId="{96BEB08B-0235-4A37-838A-2449DFE5302B}" srcOrd="2" destOrd="0" presId="urn:microsoft.com/office/officeart/2005/8/layout/vList3"/>
    <dgm:cxn modelId="{BD622795-5D36-420A-8984-AE32A970B656}" type="presParOf" srcId="{96BEB08B-0235-4A37-838A-2449DFE5302B}" destId="{73F517FD-75E0-4E0B-A150-9314463F7AFB}" srcOrd="0" destOrd="0" presId="urn:microsoft.com/office/officeart/2005/8/layout/vList3"/>
    <dgm:cxn modelId="{52A842B0-294A-4347-A497-EA5D86A42F61}" type="presParOf" srcId="{96BEB08B-0235-4A37-838A-2449DFE5302B}" destId="{DC67A27A-A2FD-4A07-9986-085C3BAE28A0}" srcOrd="1" destOrd="0" presId="urn:microsoft.com/office/officeart/2005/8/layout/vList3"/>
    <dgm:cxn modelId="{8C7FC5F0-7D84-4F6A-825A-2E2E0ACD09C2}" type="presParOf" srcId="{D5362AEE-441A-4686-AE1C-DAB99E729EB2}" destId="{39764FE6-F35E-4FDC-9CFE-970BC7AA55DD}" srcOrd="3" destOrd="0" presId="urn:microsoft.com/office/officeart/2005/8/layout/vList3"/>
    <dgm:cxn modelId="{40B060A4-6835-433B-A2C3-CFBA44BDBDD0}" type="presParOf" srcId="{D5362AEE-441A-4686-AE1C-DAB99E729EB2}" destId="{48A7EACF-90EA-46DE-95D9-77D150AB10D2}" srcOrd="4" destOrd="0" presId="urn:microsoft.com/office/officeart/2005/8/layout/vList3"/>
    <dgm:cxn modelId="{FE2EBE01-10AD-4635-8486-15FEE0E114BB}" type="presParOf" srcId="{48A7EACF-90EA-46DE-95D9-77D150AB10D2}" destId="{81EACDD2-EA52-404F-8D8A-E39F3D90E5F8}" srcOrd="0" destOrd="0" presId="urn:microsoft.com/office/officeart/2005/8/layout/vList3"/>
    <dgm:cxn modelId="{49826AF2-D03F-457A-BA16-47B557E3AE64}" type="presParOf" srcId="{48A7EACF-90EA-46DE-95D9-77D150AB10D2}" destId="{607AA128-67A3-4D69-AE9A-B31066EEFC7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EDBBA9-C26A-4467-808E-A2BC4710E903}" type="doc">
      <dgm:prSet loTypeId="urn:microsoft.com/office/officeart/2005/8/layout/vList3" loCatId="list" qsTypeId="urn:microsoft.com/office/officeart/2005/8/quickstyle/simple1" qsCatId="simple" csTypeId="urn:microsoft.com/office/officeart/2005/8/colors/accent1_2" csCatId="accent1" phldr="1"/>
      <dgm:spPr/>
    </dgm:pt>
    <dgm:pt modelId="{38A57C5B-940A-4339-A249-9442FE4FFE20}">
      <dgm:prSet phldrT="[Texto]" custT="1"/>
      <dgm:spPr/>
      <dgm:t>
        <a:bodyPr/>
        <a:lstStyle/>
        <a:p>
          <a:pPr algn="just">
            <a:buFont typeface="Wingdings" panose="05000000000000000000" pitchFamily="2" charset="2"/>
            <a:buChar char="§"/>
          </a:pPr>
          <a:r>
            <a:rPr lang="en-US" sz="2800" dirty="0">
              <a:solidFill>
                <a:schemeClr val="tx1"/>
              </a:solidFill>
              <a:latin typeface="+mj-lt"/>
            </a:rPr>
            <a:t>The </a:t>
          </a:r>
          <a:r>
            <a:rPr lang="en-US" sz="2800" b="1" dirty="0">
              <a:solidFill>
                <a:schemeClr val="tx1"/>
              </a:solidFill>
              <a:effectLst>
                <a:outerShdw blurRad="38100" dist="38100" dir="2700000" algn="tl">
                  <a:srgbClr val="000000">
                    <a:alpha val="43137"/>
                  </a:srgbClr>
                </a:outerShdw>
              </a:effectLst>
              <a:latin typeface="+mj-lt"/>
            </a:rPr>
            <a:t>channel estimation </a:t>
          </a:r>
          <a:r>
            <a:rPr lang="en-US" sz="2800" dirty="0">
              <a:solidFill>
                <a:schemeClr val="tx1"/>
              </a:solidFill>
              <a:latin typeface="+mj-lt"/>
            </a:rPr>
            <a:t>using </a:t>
          </a:r>
          <a:r>
            <a:rPr lang="en-US" sz="2800" b="1" dirty="0">
              <a:solidFill>
                <a:schemeClr val="tx1"/>
              </a:solidFill>
              <a:effectLst>
                <a:outerShdw blurRad="38100" dist="38100" dir="2700000" algn="tl">
                  <a:srgbClr val="000000">
                    <a:alpha val="43137"/>
                  </a:srgbClr>
                </a:outerShdw>
              </a:effectLst>
              <a:latin typeface="+mj-lt"/>
            </a:rPr>
            <a:t>implicit pilots </a:t>
          </a:r>
          <a:r>
            <a:rPr lang="en-US" sz="2800" dirty="0">
              <a:solidFill>
                <a:schemeClr val="tx1"/>
              </a:solidFill>
              <a:latin typeface="+mj-lt"/>
            </a:rPr>
            <a:t>for </a:t>
          </a:r>
          <a:r>
            <a:rPr lang="en-US" sz="2800" b="1" dirty="0">
              <a:solidFill>
                <a:schemeClr val="tx1"/>
              </a:solidFill>
              <a:effectLst>
                <a:outerShdw blurRad="38100" dist="38100" dir="2700000" algn="tl">
                  <a:srgbClr val="000000">
                    <a:alpha val="43137"/>
                  </a:srgbClr>
                </a:outerShdw>
              </a:effectLst>
              <a:latin typeface="+mj-lt"/>
            </a:rPr>
            <a:t>m-MIMO</a:t>
          </a:r>
          <a:r>
            <a:rPr lang="en-US" sz="2800" dirty="0">
              <a:solidFill>
                <a:schemeClr val="tx1"/>
              </a:solidFill>
              <a:latin typeface="+mj-lt"/>
            </a:rPr>
            <a:t> system was considered (</a:t>
          </a:r>
          <a:r>
            <a:rPr lang="en-US" sz="2800" b="1" dirty="0">
              <a:solidFill>
                <a:schemeClr val="tx1"/>
              </a:solidFill>
              <a:latin typeface="+mj-lt"/>
            </a:rPr>
            <a:t>precoding</a:t>
          </a:r>
          <a:r>
            <a:rPr lang="en-US" sz="2800" dirty="0">
              <a:solidFill>
                <a:schemeClr val="tx1"/>
              </a:solidFill>
              <a:latin typeface="+mj-lt"/>
            </a:rPr>
            <a:t> approach).</a:t>
          </a:r>
          <a:endParaRPr lang="pt-PT" sz="2800" dirty="0">
            <a:solidFill>
              <a:schemeClr val="tx1"/>
            </a:solidFill>
          </a:endParaRPr>
        </a:p>
      </dgm:t>
    </dgm:pt>
    <dgm:pt modelId="{7BAE6EAF-879E-4DED-B6BA-B9A5A520228D}" type="parTrans" cxnId="{1693A2DA-2C97-4D46-8471-3C716E69B72B}">
      <dgm:prSet/>
      <dgm:spPr/>
      <dgm:t>
        <a:bodyPr/>
        <a:lstStyle/>
        <a:p>
          <a:pPr algn="just"/>
          <a:endParaRPr lang="pt-PT" sz="4400">
            <a:solidFill>
              <a:schemeClr val="tx1"/>
            </a:solidFill>
          </a:endParaRPr>
        </a:p>
      </dgm:t>
    </dgm:pt>
    <dgm:pt modelId="{C4D9342F-0E12-4221-B801-89DDDC6223B6}" type="sibTrans" cxnId="{1693A2DA-2C97-4D46-8471-3C716E69B72B}">
      <dgm:prSet/>
      <dgm:spPr/>
      <dgm:t>
        <a:bodyPr/>
        <a:lstStyle/>
        <a:p>
          <a:pPr algn="just"/>
          <a:endParaRPr lang="pt-PT" sz="4400">
            <a:solidFill>
              <a:schemeClr val="tx1"/>
            </a:solidFill>
          </a:endParaRPr>
        </a:p>
      </dgm:t>
    </dgm:pt>
    <dgm:pt modelId="{5F6AAF64-FADE-40AA-B373-5BB62CD7D80B}">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a:lstStyle/>
        <a:p>
          <a:pPr marL="0" lvl="0" indent="0" algn="just" defTabSz="1600200">
            <a:lnSpc>
              <a:spcPct val="90000"/>
            </a:lnSpc>
            <a:spcBef>
              <a:spcPct val="0"/>
            </a:spcBef>
            <a:spcAft>
              <a:spcPct val="35000"/>
            </a:spcAft>
            <a:buFont typeface="Wingdings" panose="05000000000000000000" pitchFamily="2" charset="2"/>
            <a:buChar char="§"/>
          </a:pPr>
          <a:r>
            <a:rPr lang="en-US" sz="2800" kern="1200" dirty="0">
              <a:solidFill>
                <a:schemeClr val="tx1"/>
              </a:solidFill>
              <a:latin typeface="+mj-lt"/>
            </a:rPr>
            <a:t>By using the MRT and EGT we avoid the need to compute the </a:t>
          </a:r>
          <a:r>
            <a:rPr lang="en-US" sz="2800" b="1" kern="1200" dirty="0">
              <a:solidFill>
                <a:schemeClr val="tx1"/>
              </a:solidFill>
              <a:effectLst>
                <a:outerShdw blurRad="38100" dist="38100" dir="2700000" algn="tl">
                  <a:srgbClr val="000000">
                    <a:alpha val="43137"/>
                  </a:srgbClr>
                </a:outerShdw>
              </a:effectLst>
              <a:latin typeface="+mj-lt"/>
            </a:rPr>
            <a:t>pseudo-inverse</a:t>
          </a:r>
          <a:r>
            <a:rPr lang="en-US" sz="2800" kern="1200" dirty="0">
              <a:solidFill>
                <a:schemeClr val="tx1"/>
              </a:solidFill>
              <a:latin typeface="+mj-lt"/>
            </a:rPr>
            <a:t> of the channel matrix (ZF algorithm). </a:t>
          </a:r>
          <a:endParaRPr lang="pt-PT" sz="2800" kern="1200" dirty="0">
            <a:solidFill>
              <a:schemeClr val="tx1"/>
            </a:solidFill>
            <a:latin typeface="Calibri Light" panose="020F0302020204030204"/>
            <a:ea typeface="+mn-ea"/>
            <a:cs typeface="+mn-cs"/>
          </a:endParaRPr>
        </a:p>
      </dgm:t>
    </dgm:pt>
    <dgm:pt modelId="{5A6BBBDC-E55C-4864-BF39-0F73A85B68C0}" type="parTrans" cxnId="{2CC51EAC-1000-4BF5-AAA8-1D554B8F5C0E}">
      <dgm:prSet/>
      <dgm:spPr/>
      <dgm:t>
        <a:bodyPr/>
        <a:lstStyle/>
        <a:p>
          <a:pPr algn="just"/>
          <a:endParaRPr lang="pt-PT" sz="2000">
            <a:solidFill>
              <a:schemeClr val="tx1"/>
            </a:solidFill>
          </a:endParaRPr>
        </a:p>
      </dgm:t>
    </dgm:pt>
    <dgm:pt modelId="{3FB6E025-D7E7-4DDA-8B4A-E3E28790E545}" type="sibTrans" cxnId="{2CC51EAC-1000-4BF5-AAA8-1D554B8F5C0E}">
      <dgm:prSet/>
      <dgm:spPr/>
      <dgm:t>
        <a:bodyPr/>
        <a:lstStyle/>
        <a:p>
          <a:pPr algn="just"/>
          <a:endParaRPr lang="pt-PT" sz="2000">
            <a:solidFill>
              <a:schemeClr val="tx1"/>
            </a:solidFill>
          </a:endParaRPr>
        </a:p>
      </dgm:t>
    </dgm:pt>
    <dgm:pt modelId="{58AD1979-365D-47CD-B340-0FEA70880B91}">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83647" tIns="106680" rIns="199136" bIns="106680" numCol="1" spcCol="1270" anchor="ctr" anchorCtr="0"/>
        <a:lstStyle/>
        <a:p>
          <a:pPr marL="0" lvl="0" indent="0" algn="just" defTabSz="1600200">
            <a:lnSpc>
              <a:spcPct val="90000"/>
            </a:lnSpc>
            <a:spcBef>
              <a:spcPct val="0"/>
            </a:spcBef>
            <a:spcAft>
              <a:spcPct val="35000"/>
            </a:spcAft>
            <a:buFont typeface="Wingdings" panose="05000000000000000000" pitchFamily="2" charset="2"/>
            <a:buNone/>
          </a:pPr>
          <a:r>
            <a:rPr lang="en-US" sz="2800" kern="1200" dirty="0">
              <a:solidFill>
                <a:prstClr val="black"/>
              </a:solidFill>
              <a:latin typeface="Calibri Light" panose="020F0302020204030204"/>
              <a:ea typeface="+mn-ea"/>
              <a:cs typeface="+mn-cs"/>
            </a:rPr>
            <a:t>Since with MRT and EGT, a certain level of interference is generated, a novel </a:t>
          </a:r>
          <a:r>
            <a:rPr lang="en-US" sz="2800" b="1" kern="1200" dirty="0">
              <a:solidFill>
                <a:prstClr val="black"/>
              </a:solidFill>
              <a:effectLst>
                <a:outerShdw blurRad="38100" dist="38100" dir="2700000" algn="tl">
                  <a:srgbClr val="000000">
                    <a:alpha val="43137"/>
                  </a:srgbClr>
                </a:outerShdw>
              </a:effectLst>
              <a:latin typeface="Calibri Light" panose="020F0302020204030204"/>
              <a:ea typeface="+mn-ea"/>
              <a:cs typeface="+mn-cs"/>
            </a:rPr>
            <a:t>iterative interference canceller </a:t>
          </a:r>
          <a:r>
            <a:rPr lang="en-US" sz="2800" kern="1200" dirty="0">
              <a:solidFill>
                <a:prstClr val="black"/>
              </a:solidFill>
              <a:latin typeface="Calibri Light" panose="020F0302020204030204"/>
              <a:ea typeface="+mn-ea"/>
              <a:cs typeface="+mn-cs"/>
            </a:rPr>
            <a:t>was proposed.</a:t>
          </a:r>
          <a:endParaRPr lang="pt-PT" sz="2800" kern="1200" dirty="0">
            <a:solidFill>
              <a:prstClr val="black"/>
            </a:solidFill>
            <a:latin typeface="Calibri Light" panose="020F0302020204030204"/>
            <a:ea typeface="+mn-ea"/>
            <a:cs typeface="+mn-cs"/>
          </a:endParaRPr>
        </a:p>
      </dgm:t>
    </dgm:pt>
    <dgm:pt modelId="{E68E454B-C8E8-4023-AF4B-FA074828FC2C}" type="parTrans" cxnId="{03207F1C-90DF-4AE7-87AD-5E422451F266}">
      <dgm:prSet/>
      <dgm:spPr/>
      <dgm:t>
        <a:bodyPr/>
        <a:lstStyle/>
        <a:p>
          <a:endParaRPr lang="pt-PT"/>
        </a:p>
      </dgm:t>
    </dgm:pt>
    <dgm:pt modelId="{B03CA6AA-A9D3-441D-ABAD-958FB300EBA2}" type="sibTrans" cxnId="{03207F1C-90DF-4AE7-87AD-5E422451F266}">
      <dgm:prSet/>
      <dgm:spPr/>
      <dgm:t>
        <a:bodyPr/>
        <a:lstStyle/>
        <a:p>
          <a:endParaRPr lang="pt-PT"/>
        </a:p>
      </dgm:t>
    </dgm:pt>
    <dgm:pt modelId="{D5362AEE-441A-4686-AE1C-DAB99E729EB2}" type="pres">
      <dgm:prSet presAssocID="{5CEDBBA9-C26A-4467-808E-A2BC4710E903}" presName="linearFlow" presStyleCnt="0">
        <dgm:presLayoutVars>
          <dgm:dir/>
          <dgm:resizeHandles val="exact"/>
        </dgm:presLayoutVars>
      </dgm:prSet>
      <dgm:spPr/>
    </dgm:pt>
    <dgm:pt modelId="{04F0F5E5-FA48-4235-A1E6-161E37BFB565}" type="pres">
      <dgm:prSet presAssocID="{38A57C5B-940A-4339-A249-9442FE4FFE20}" presName="composite" presStyleCnt="0"/>
      <dgm:spPr/>
    </dgm:pt>
    <dgm:pt modelId="{5238B544-2661-4EBB-A33C-DE04CE7DD718}" type="pres">
      <dgm:prSet presAssocID="{38A57C5B-940A-4339-A249-9442FE4FFE20}" presName="imgShp" presStyleLbl="fgImgPlace1" presStyleIdx="0" presStyleCnt="3" custScaleX="57748" custScaleY="50803" custLinFactNeighborY="-7494"/>
      <dgm:spPr>
        <a:solidFill>
          <a:srgbClr val="FFC000"/>
        </a:solidFill>
      </dgm:spPr>
    </dgm:pt>
    <dgm:pt modelId="{68642838-D776-45CD-8D22-0845F532D90F}" type="pres">
      <dgm:prSet presAssocID="{38A57C5B-940A-4339-A249-9442FE4FFE20}" presName="txShp" presStyleLbl="node1" presStyleIdx="0" presStyleCnt="3">
        <dgm:presLayoutVars>
          <dgm:bulletEnabled val="1"/>
        </dgm:presLayoutVars>
      </dgm:prSet>
      <dgm:spPr/>
    </dgm:pt>
    <dgm:pt modelId="{679E48C3-CE39-4B56-ADDD-5F1D96EBFF01}" type="pres">
      <dgm:prSet presAssocID="{C4D9342F-0E12-4221-B801-89DDDC6223B6}" presName="spacing" presStyleCnt="0"/>
      <dgm:spPr/>
    </dgm:pt>
    <dgm:pt modelId="{48A7EACF-90EA-46DE-95D9-77D150AB10D2}" type="pres">
      <dgm:prSet presAssocID="{5F6AAF64-FADE-40AA-B373-5BB62CD7D80B}" presName="composite" presStyleCnt="0"/>
      <dgm:spPr/>
    </dgm:pt>
    <dgm:pt modelId="{81EACDD2-EA52-404F-8D8A-E39F3D90E5F8}" type="pres">
      <dgm:prSet presAssocID="{5F6AAF64-FADE-40AA-B373-5BB62CD7D80B}" presName="imgShp" presStyleLbl="fgImgPlace1" presStyleIdx="1" presStyleCnt="3" custScaleX="55172" custScaleY="53128"/>
      <dgm:spPr>
        <a:xfrm>
          <a:off x="2154873" y="3309433"/>
          <a:ext cx="1323547" cy="1323547"/>
        </a:xfrm>
        <a:prstGeom prst="ellipse">
          <a:avLst/>
        </a:prstGeom>
        <a:solidFill>
          <a:srgbClr val="FFC000"/>
        </a:solidFill>
        <a:ln w="12700" cap="flat" cmpd="sng" algn="ctr">
          <a:solidFill>
            <a:prstClr val="white">
              <a:hueOff val="0"/>
              <a:satOff val="0"/>
              <a:lumOff val="0"/>
              <a:alphaOff val="0"/>
            </a:prstClr>
          </a:solidFill>
          <a:prstDash val="solid"/>
          <a:miter lim="800000"/>
        </a:ln>
        <a:effectLst/>
      </dgm:spPr>
    </dgm:pt>
    <dgm:pt modelId="{607AA128-67A3-4D69-AE9A-B31066EEFC78}" type="pres">
      <dgm:prSet presAssocID="{5F6AAF64-FADE-40AA-B373-5BB62CD7D80B}" presName="txShp" presStyleLbl="node1" presStyleIdx="1" presStyleCnt="3">
        <dgm:presLayoutVars>
          <dgm:bulletEnabled val="1"/>
        </dgm:presLayoutVars>
      </dgm:prSet>
      <dgm:spPr/>
    </dgm:pt>
    <dgm:pt modelId="{FA0C7A5C-A9DB-4BB7-9AA3-8FB71E3DA529}" type="pres">
      <dgm:prSet presAssocID="{3FB6E025-D7E7-4DDA-8B4A-E3E28790E545}" presName="spacing" presStyleCnt="0"/>
      <dgm:spPr/>
    </dgm:pt>
    <dgm:pt modelId="{9B5EB1F2-B70F-4268-8B43-C5D5D932FBC5}" type="pres">
      <dgm:prSet presAssocID="{58AD1979-365D-47CD-B340-0FEA70880B91}" presName="composite" presStyleCnt="0"/>
      <dgm:spPr/>
    </dgm:pt>
    <dgm:pt modelId="{C4743FFA-8EC3-4B51-99DE-35EAAA6CAC63}" type="pres">
      <dgm:prSet presAssocID="{58AD1979-365D-47CD-B340-0FEA70880B91}" presName="imgShp" presStyleLbl="fgImgPlace1" presStyleIdx="2" presStyleCnt="3" custScaleX="52612" custScaleY="52812"/>
      <dgm:spPr>
        <a:xfrm>
          <a:off x="2214018" y="3309433"/>
          <a:ext cx="1323547" cy="1323547"/>
        </a:xfrm>
        <a:prstGeom prst="ellipse">
          <a:avLst/>
        </a:prstGeom>
        <a:solidFill>
          <a:srgbClr val="FFC000"/>
        </a:solidFill>
        <a:ln w="12700" cap="flat" cmpd="sng" algn="ctr">
          <a:solidFill>
            <a:prstClr val="white">
              <a:hueOff val="0"/>
              <a:satOff val="0"/>
              <a:lumOff val="0"/>
              <a:alphaOff val="0"/>
            </a:prstClr>
          </a:solidFill>
          <a:prstDash val="solid"/>
          <a:miter lim="800000"/>
        </a:ln>
        <a:effectLst/>
      </dgm:spPr>
    </dgm:pt>
    <dgm:pt modelId="{0C269246-34C9-4F86-BB2D-D9D7FD0C7A33}" type="pres">
      <dgm:prSet presAssocID="{58AD1979-365D-47CD-B340-0FEA70880B91}" presName="txShp" presStyleLbl="node1" presStyleIdx="2" presStyleCnt="3">
        <dgm:presLayoutVars>
          <dgm:bulletEnabled val="1"/>
        </dgm:presLayoutVars>
      </dgm:prSet>
      <dgm:spPr>
        <a:xfrm rot="10800000">
          <a:off x="2718991" y="3309433"/>
          <a:ext cx="10103652" cy="1323547"/>
        </a:xfrm>
        <a:prstGeom prst="homePlate">
          <a:avLst/>
        </a:prstGeom>
      </dgm:spPr>
    </dgm:pt>
  </dgm:ptLst>
  <dgm:cxnLst>
    <dgm:cxn modelId="{5405B50E-76EC-46D9-AC74-3AFA4E649523}" type="presOf" srcId="{5F6AAF64-FADE-40AA-B373-5BB62CD7D80B}" destId="{607AA128-67A3-4D69-AE9A-B31066EEFC78}" srcOrd="0" destOrd="0" presId="urn:microsoft.com/office/officeart/2005/8/layout/vList3"/>
    <dgm:cxn modelId="{03207F1C-90DF-4AE7-87AD-5E422451F266}" srcId="{5CEDBBA9-C26A-4467-808E-A2BC4710E903}" destId="{58AD1979-365D-47CD-B340-0FEA70880B91}" srcOrd="2" destOrd="0" parTransId="{E68E454B-C8E8-4023-AF4B-FA074828FC2C}" sibTransId="{B03CA6AA-A9D3-441D-ABAD-958FB300EBA2}"/>
    <dgm:cxn modelId="{4A5FEC2A-1503-4D35-A72D-511BFD0AB897}" type="presOf" srcId="{38A57C5B-940A-4339-A249-9442FE4FFE20}" destId="{68642838-D776-45CD-8D22-0845F532D90F}" srcOrd="0" destOrd="0" presId="urn:microsoft.com/office/officeart/2005/8/layout/vList3"/>
    <dgm:cxn modelId="{99408686-8C5B-43BC-A63B-C9B50A14BEBC}" type="presOf" srcId="{58AD1979-365D-47CD-B340-0FEA70880B91}" destId="{0C269246-34C9-4F86-BB2D-D9D7FD0C7A33}" srcOrd="0" destOrd="0" presId="urn:microsoft.com/office/officeart/2005/8/layout/vList3"/>
    <dgm:cxn modelId="{2CC51EAC-1000-4BF5-AAA8-1D554B8F5C0E}" srcId="{5CEDBBA9-C26A-4467-808E-A2BC4710E903}" destId="{5F6AAF64-FADE-40AA-B373-5BB62CD7D80B}" srcOrd="1" destOrd="0" parTransId="{5A6BBBDC-E55C-4864-BF39-0F73A85B68C0}" sibTransId="{3FB6E025-D7E7-4DDA-8B4A-E3E28790E545}"/>
    <dgm:cxn modelId="{1693A2DA-2C97-4D46-8471-3C716E69B72B}" srcId="{5CEDBBA9-C26A-4467-808E-A2BC4710E903}" destId="{38A57C5B-940A-4339-A249-9442FE4FFE20}" srcOrd="0" destOrd="0" parTransId="{7BAE6EAF-879E-4DED-B6BA-B9A5A520228D}" sibTransId="{C4D9342F-0E12-4221-B801-89DDDC6223B6}"/>
    <dgm:cxn modelId="{8B43F8FB-B801-4C10-8189-7FDCA3ACBE43}" type="presOf" srcId="{5CEDBBA9-C26A-4467-808E-A2BC4710E903}" destId="{D5362AEE-441A-4686-AE1C-DAB99E729EB2}" srcOrd="0" destOrd="0" presId="urn:microsoft.com/office/officeart/2005/8/layout/vList3"/>
    <dgm:cxn modelId="{F7EF1B53-9D53-4B20-AFEA-20589445E1C2}" type="presParOf" srcId="{D5362AEE-441A-4686-AE1C-DAB99E729EB2}" destId="{04F0F5E5-FA48-4235-A1E6-161E37BFB565}" srcOrd="0" destOrd="0" presId="urn:microsoft.com/office/officeart/2005/8/layout/vList3"/>
    <dgm:cxn modelId="{FD396989-21D7-468D-BDA9-0FED1C54A291}" type="presParOf" srcId="{04F0F5E5-FA48-4235-A1E6-161E37BFB565}" destId="{5238B544-2661-4EBB-A33C-DE04CE7DD718}" srcOrd="0" destOrd="0" presId="urn:microsoft.com/office/officeart/2005/8/layout/vList3"/>
    <dgm:cxn modelId="{CA1D0AE1-E896-471F-8F4C-2DE876CB4F92}" type="presParOf" srcId="{04F0F5E5-FA48-4235-A1E6-161E37BFB565}" destId="{68642838-D776-45CD-8D22-0845F532D90F}" srcOrd="1" destOrd="0" presId="urn:microsoft.com/office/officeart/2005/8/layout/vList3"/>
    <dgm:cxn modelId="{3BEFEBB7-EAA6-4392-9705-DE776928519A}" type="presParOf" srcId="{D5362AEE-441A-4686-AE1C-DAB99E729EB2}" destId="{679E48C3-CE39-4B56-ADDD-5F1D96EBFF01}" srcOrd="1" destOrd="0" presId="urn:microsoft.com/office/officeart/2005/8/layout/vList3"/>
    <dgm:cxn modelId="{40B060A4-6835-433B-A2C3-CFBA44BDBDD0}" type="presParOf" srcId="{D5362AEE-441A-4686-AE1C-DAB99E729EB2}" destId="{48A7EACF-90EA-46DE-95D9-77D150AB10D2}" srcOrd="2" destOrd="0" presId="urn:microsoft.com/office/officeart/2005/8/layout/vList3"/>
    <dgm:cxn modelId="{FE2EBE01-10AD-4635-8486-15FEE0E114BB}" type="presParOf" srcId="{48A7EACF-90EA-46DE-95D9-77D150AB10D2}" destId="{81EACDD2-EA52-404F-8D8A-E39F3D90E5F8}" srcOrd="0" destOrd="0" presId="urn:microsoft.com/office/officeart/2005/8/layout/vList3"/>
    <dgm:cxn modelId="{49826AF2-D03F-457A-BA16-47B557E3AE64}" type="presParOf" srcId="{48A7EACF-90EA-46DE-95D9-77D150AB10D2}" destId="{607AA128-67A3-4D69-AE9A-B31066EEFC78}" srcOrd="1" destOrd="0" presId="urn:microsoft.com/office/officeart/2005/8/layout/vList3"/>
    <dgm:cxn modelId="{4AF8DF88-6B19-494C-8D32-12105DAB1870}" type="presParOf" srcId="{D5362AEE-441A-4686-AE1C-DAB99E729EB2}" destId="{FA0C7A5C-A9DB-4BB7-9AA3-8FB71E3DA529}" srcOrd="3" destOrd="0" presId="urn:microsoft.com/office/officeart/2005/8/layout/vList3"/>
    <dgm:cxn modelId="{E21DABBE-3890-4131-9BEF-8355B3D60AB0}" type="presParOf" srcId="{D5362AEE-441A-4686-AE1C-DAB99E729EB2}" destId="{9B5EB1F2-B70F-4268-8B43-C5D5D932FBC5}" srcOrd="4" destOrd="0" presId="urn:microsoft.com/office/officeart/2005/8/layout/vList3"/>
    <dgm:cxn modelId="{B7D4D2D3-23FF-4DFD-9EFB-66BAD3400B07}" type="presParOf" srcId="{9B5EB1F2-B70F-4268-8B43-C5D5D932FBC5}" destId="{C4743FFA-8EC3-4B51-99DE-35EAAA6CAC63}" srcOrd="0" destOrd="0" presId="urn:microsoft.com/office/officeart/2005/8/layout/vList3"/>
    <dgm:cxn modelId="{D5F991EB-E7F3-4290-8A83-C81756B7CFF8}" type="presParOf" srcId="{9B5EB1F2-B70F-4268-8B43-C5D5D932FBC5}" destId="{0C269246-34C9-4F86-BB2D-D9D7FD0C7A3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CEDBBA9-C26A-4467-808E-A2BC4710E903}" type="doc">
      <dgm:prSet loTypeId="urn:microsoft.com/office/officeart/2005/8/layout/vList3" loCatId="list" qsTypeId="urn:microsoft.com/office/officeart/2005/8/quickstyle/simple1" qsCatId="simple" csTypeId="urn:microsoft.com/office/officeart/2005/8/colors/accent1_2" csCatId="accent1" phldr="1"/>
      <dgm:spPr/>
    </dgm:pt>
    <dgm:pt modelId="{802B8F46-1227-4CDE-BD69-65E108D63EC9}">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430004" tIns="68580" rIns="128016" bIns="68580" numCol="1" spcCol="1270" anchor="ctr" anchorCtr="0"/>
        <a:lstStyle/>
        <a:p>
          <a:pPr marL="0" lvl="0" indent="0" algn="just" defTabSz="800100">
            <a:lnSpc>
              <a:spcPct val="90000"/>
            </a:lnSpc>
            <a:spcBef>
              <a:spcPct val="0"/>
            </a:spcBef>
            <a:spcAft>
              <a:spcPct val="35000"/>
            </a:spcAft>
            <a:buFont typeface="Wingdings" panose="05000000000000000000" pitchFamily="2" charset="2"/>
            <a:buNone/>
          </a:pPr>
          <a:r>
            <a:rPr lang="en-US" sz="2800" kern="1200" dirty="0">
              <a:solidFill>
                <a:prstClr val="black"/>
              </a:solidFill>
              <a:latin typeface="Calibri Light" panose="020F0302020204030204"/>
              <a:ea typeface="+mn-ea"/>
              <a:cs typeface="+mn-cs"/>
            </a:rPr>
            <a:t>A </a:t>
          </a:r>
          <a:r>
            <a:rPr lang="en-US" sz="2800" b="1" kern="1200" dirty="0">
              <a:solidFill>
                <a:prstClr val="black"/>
              </a:solidFill>
              <a:effectLst>
                <a:outerShdw blurRad="38100" dist="38100" dir="2700000" algn="tl">
                  <a:srgbClr val="000000">
                    <a:alpha val="43137"/>
                  </a:srgbClr>
                </a:outerShdw>
              </a:effectLst>
              <a:latin typeface="Calibri Light" panose="020F0302020204030204"/>
              <a:ea typeface="+mn-ea"/>
              <a:cs typeface="+mn-cs"/>
            </a:rPr>
            <a:t>performance very close to the MFB is achieved with MRC</a:t>
          </a:r>
          <a:r>
            <a:rPr lang="en-US" sz="2800" kern="1200" dirty="0">
              <a:solidFill>
                <a:prstClr val="black"/>
              </a:solidFill>
              <a:latin typeface="Calibri Light" panose="020F0302020204030204"/>
              <a:ea typeface="+mn-ea"/>
              <a:cs typeface="+mn-cs"/>
            </a:rPr>
            <a:t>, especially with 4 iterations of the interference canceller.</a:t>
          </a:r>
          <a:endParaRPr lang="pt-PT" sz="2800" kern="1200" dirty="0">
            <a:solidFill>
              <a:prstClr val="black"/>
            </a:solidFill>
            <a:latin typeface="Calibri Light" panose="020F0302020204030204"/>
            <a:ea typeface="+mn-ea"/>
            <a:cs typeface="+mn-cs"/>
          </a:endParaRPr>
        </a:p>
      </dgm:t>
    </dgm:pt>
    <dgm:pt modelId="{C90C3042-730F-4705-9322-250B8CA43D66}" type="parTrans" cxnId="{1F34EC2B-BA9F-40B2-9D70-1D1E2DD82E65}">
      <dgm:prSet/>
      <dgm:spPr/>
      <dgm:t>
        <a:bodyPr/>
        <a:lstStyle/>
        <a:p>
          <a:pPr algn="just"/>
          <a:endParaRPr lang="pt-PT" sz="4400">
            <a:solidFill>
              <a:schemeClr val="tx1"/>
            </a:solidFill>
          </a:endParaRPr>
        </a:p>
      </dgm:t>
    </dgm:pt>
    <dgm:pt modelId="{92C7F550-64E3-40F7-861E-008159792E6C}" type="sibTrans" cxnId="{1F34EC2B-BA9F-40B2-9D70-1D1E2DD82E65}">
      <dgm:prSet/>
      <dgm:spPr/>
      <dgm:t>
        <a:bodyPr/>
        <a:lstStyle/>
        <a:p>
          <a:pPr algn="just"/>
          <a:endParaRPr lang="pt-PT" sz="4400">
            <a:solidFill>
              <a:schemeClr val="tx1"/>
            </a:solidFill>
          </a:endParaRPr>
        </a:p>
      </dgm:t>
    </dgm:pt>
    <dgm:pt modelId="{1DA219E5-A997-47EE-A938-BF6983BEB5A6}">
      <dgm:prSet phldrT="[Texto]"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430004" tIns="68580" rIns="128016" bIns="68580" numCol="1" spcCol="1270" anchor="ctr" anchorCtr="0"/>
        <a:lstStyle/>
        <a:p>
          <a:pPr marL="0" lvl="0" indent="0" algn="just" defTabSz="800100">
            <a:lnSpc>
              <a:spcPct val="90000"/>
            </a:lnSpc>
            <a:spcBef>
              <a:spcPct val="0"/>
            </a:spcBef>
            <a:spcAft>
              <a:spcPct val="35000"/>
            </a:spcAft>
            <a:buFont typeface="Wingdings" panose="05000000000000000000" pitchFamily="2" charset="2"/>
            <a:buNone/>
          </a:pPr>
          <a:r>
            <a:rPr lang="en-US" sz="2800" kern="1200" dirty="0">
              <a:solidFill>
                <a:prstClr val="black"/>
              </a:solidFill>
              <a:latin typeface="Calibri Light" panose="020F0302020204030204"/>
              <a:ea typeface="+mn-ea"/>
              <a:cs typeface="+mn-cs"/>
            </a:rPr>
            <a:t>While the ZFT is the scheme that achieves the best overall performance under ideal channel estimation conditions, by </a:t>
          </a:r>
          <a:r>
            <a:rPr lang="en-US" sz="2800" b="1" kern="1200" dirty="0">
              <a:solidFill>
                <a:prstClr val="black"/>
              </a:solidFill>
              <a:effectLst>
                <a:outerShdw blurRad="38100" dist="38100" dir="2700000" algn="tl">
                  <a:srgbClr val="000000">
                    <a:alpha val="43137"/>
                  </a:srgbClr>
                </a:outerShdw>
              </a:effectLst>
              <a:latin typeface="Calibri Light" panose="020F0302020204030204"/>
              <a:ea typeface="+mn-ea"/>
              <a:cs typeface="+mn-cs"/>
            </a:rPr>
            <a:t>considering channel estimation </a:t>
          </a:r>
          <a:r>
            <a:rPr lang="en-US" sz="2800" kern="1200" dirty="0">
              <a:solidFill>
                <a:prstClr val="black"/>
              </a:solidFill>
              <a:latin typeface="Calibri Light" panose="020F0302020204030204"/>
              <a:ea typeface="+mn-ea"/>
              <a:cs typeface="+mn-cs"/>
            </a:rPr>
            <a:t>(unideal channel estimation), </a:t>
          </a:r>
          <a:r>
            <a:rPr lang="en-US" sz="2800" b="1" kern="1200" dirty="0">
              <a:solidFill>
                <a:prstClr val="black"/>
              </a:solidFill>
              <a:effectLst>
                <a:outerShdw blurRad="38100" dist="38100" dir="2700000" algn="tl">
                  <a:srgbClr val="000000">
                    <a:alpha val="43137"/>
                  </a:srgbClr>
                </a:outerShdw>
              </a:effectLst>
              <a:latin typeface="Calibri Light" panose="020F0302020204030204"/>
              <a:ea typeface="+mn-ea"/>
              <a:cs typeface="+mn-cs"/>
            </a:rPr>
            <a:t>the ZFT degrades heavily</a:t>
          </a:r>
          <a:r>
            <a:rPr lang="en-US" sz="2800" kern="1200" dirty="0">
              <a:solidFill>
                <a:prstClr val="black"/>
              </a:solidFill>
              <a:latin typeface="Calibri Light" panose="020F0302020204030204"/>
              <a:ea typeface="+mn-ea"/>
              <a:cs typeface="+mn-cs"/>
            </a:rPr>
            <a:t>.</a:t>
          </a:r>
          <a:endParaRPr lang="pt-PT" sz="2800" b="1" kern="1200" dirty="0">
            <a:solidFill>
              <a:prstClr val="black"/>
            </a:solidFill>
            <a:latin typeface="Calibri Light" panose="020F0302020204030204"/>
            <a:ea typeface="+mn-ea"/>
            <a:cs typeface="+mn-cs"/>
          </a:endParaRPr>
        </a:p>
      </dgm:t>
    </dgm:pt>
    <dgm:pt modelId="{60F97599-F7B6-41E0-B842-DAEC317210AA}" type="parTrans" cxnId="{6A156A2D-282B-414E-AEA5-0D502078119E}">
      <dgm:prSet/>
      <dgm:spPr/>
      <dgm:t>
        <a:bodyPr/>
        <a:lstStyle/>
        <a:p>
          <a:endParaRPr lang="pt-PT" sz="2000">
            <a:solidFill>
              <a:schemeClr val="tx1"/>
            </a:solidFill>
          </a:endParaRPr>
        </a:p>
      </dgm:t>
    </dgm:pt>
    <dgm:pt modelId="{65B24B12-B265-4409-AE0F-47B00349BE8F}" type="sibTrans" cxnId="{6A156A2D-282B-414E-AEA5-0D502078119E}">
      <dgm:prSet/>
      <dgm:spPr/>
      <dgm:t>
        <a:bodyPr/>
        <a:lstStyle/>
        <a:p>
          <a:endParaRPr lang="pt-PT" sz="2000">
            <a:solidFill>
              <a:schemeClr val="tx1"/>
            </a:solidFill>
          </a:endParaRPr>
        </a:p>
      </dgm:t>
    </dgm:pt>
    <dgm:pt modelId="{D5362AEE-441A-4686-AE1C-DAB99E729EB2}" type="pres">
      <dgm:prSet presAssocID="{5CEDBBA9-C26A-4467-808E-A2BC4710E903}" presName="linearFlow" presStyleCnt="0">
        <dgm:presLayoutVars>
          <dgm:dir/>
          <dgm:resizeHandles val="exact"/>
        </dgm:presLayoutVars>
      </dgm:prSet>
      <dgm:spPr/>
    </dgm:pt>
    <dgm:pt modelId="{96BEB08B-0235-4A37-838A-2449DFE5302B}" type="pres">
      <dgm:prSet presAssocID="{802B8F46-1227-4CDE-BD69-65E108D63EC9}" presName="composite" presStyleCnt="0"/>
      <dgm:spPr/>
    </dgm:pt>
    <dgm:pt modelId="{73F517FD-75E0-4E0B-A150-9314463F7AFB}" type="pres">
      <dgm:prSet presAssocID="{802B8F46-1227-4CDE-BD69-65E108D63EC9}" presName="imgShp" presStyleLbl="fgImgPlace1" presStyleIdx="0" presStyleCnt="2" custScaleX="57748" custScaleY="50803" custLinFactNeighborY="-7494"/>
      <dgm:spPr>
        <a:solidFill>
          <a:srgbClr val="FFC000"/>
        </a:solidFill>
      </dgm:spPr>
    </dgm:pt>
    <dgm:pt modelId="{DC67A27A-A2FD-4A07-9986-085C3BAE28A0}" type="pres">
      <dgm:prSet presAssocID="{802B8F46-1227-4CDE-BD69-65E108D63EC9}" presName="txShp" presStyleLbl="node1" presStyleIdx="0" presStyleCnt="2">
        <dgm:presLayoutVars>
          <dgm:bulletEnabled val="1"/>
        </dgm:presLayoutVars>
      </dgm:prSet>
      <dgm:spPr>
        <a:xfrm rot="10800000">
          <a:off x="2685683" y="1219756"/>
          <a:ext cx="10103652" cy="975126"/>
        </a:xfrm>
        <a:prstGeom prst="homePlate">
          <a:avLst/>
        </a:prstGeom>
      </dgm:spPr>
    </dgm:pt>
    <dgm:pt modelId="{39764FE6-F35E-4FDC-9CFE-970BC7AA55DD}" type="pres">
      <dgm:prSet presAssocID="{92C7F550-64E3-40F7-861E-008159792E6C}" presName="spacing" presStyleCnt="0"/>
      <dgm:spPr/>
    </dgm:pt>
    <dgm:pt modelId="{1886B827-3A1B-451E-BDA4-64C114C63D96}" type="pres">
      <dgm:prSet presAssocID="{1DA219E5-A997-47EE-A938-BF6983BEB5A6}" presName="composite" presStyleCnt="0"/>
      <dgm:spPr/>
    </dgm:pt>
    <dgm:pt modelId="{0330A381-5341-4AF5-B4AF-32B0CCF2B382}" type="pres">
      <dgm:prSet presAssocID="{1DA219E5-A997-47EE-A938-BF6983BEB5A6}" presName="imgShp" presStyleLbl="fgImgPlace1" presStyleIdx="1" presStyleCnt="2" custScaleX="53643" custScaleY="52966"/>
      <dgm:spPr>
        <a:xfrm>
          <a:off x="2301123" y="3657571"/>
          <a:ext cx="975126" cy="975126"/>
        </a:xfrm>
        <a:prstGeom prst="ellipse">
          <a:avLst/>
        </a:prstGeom>
        <a:solidFill>
          <a:srgbClr val="FFC000"/>
        </a:solidFill>
        <a:ln w="12700" cap="flat" cmpd="sng" algn="ctr">
          <a:solidFill>
            <a:prstClr val="white">
              <a:hueOff val="0"/>
              <a:satOff val="0"/>
              <a:lumOff val="0"/>
              <a:alphaOff val="0"/>
            </a:prstClr>
          </a:solidFill>
          <a:prstDash val="solid"/>
          <a:miter lim="800000"/>
        </a:ln>
        <a:effectLst/>
      </dgm:spPr>
    </dgm:pt>
    <dgm:pt modelId="{F4232413-9763-4168-82C6-B4C217617AAF}" type="pres">
      <dgm:prSet presAssocID="{1DA219E5-A997-47EE-A938-BF6983BEB5A6}" presName="txShp" presStyleLbl="node1" presStyleIdx="1" presStyleCnt="2">
        <dgm:presLayoutVars>
          <dgm:bulletEnabled val="1"/>
        </dgm:presLayoutVars>
      </dgm:prSet>
      <dgm:spPr>
        <a:xfrm rot="10800000">
          <a:off x="2675676" y="3657571"/>
          <a:ext cx="10103652" cy="975126"/>
        </a:xfrm>
        <a:prstGeom prst="homePlate">
          <a:avLst/>
        </a:prstGeom>
      </dgm:spPr>
    </dgm:pt>
  </dgm:ptLst>
  <dgm:cxnLst>
    <dgm:cxn modelId="{1F34EC2B-BA9F-40B2-9D70-1D1E2DD82E65}" srcId="{5CEDBBA9-C26A-4467-808E-A2BC4710E903}" destId="{802B8F46-1227-4CDE-BD69-65E108D63EC9}" srcOrd="0" destOrd="0" parTransId="{C90C3042-730F-4705-9322-250B8CA43D66}" sibTransId="{92C7F550-64E3-40F7-861E-008159792E6C}"/>
    <dgm:cxn modelId="{6A156A2D-282B-414E-AEA5-0D502078119E}" srcId="{5CEDBBA9-C26A-4467-808E-A2BC4710E903}" destId="{1DA219E5-A997-47EE-A938-BF6983BEB5A6}" srcOrd="1" destOrd="0" parTransId="{60F97599-F7B6-41E0-B842-DAEC317210AA}" sibTransId="{65B24B12-B265-4409-AE0F-47B00349BE8F}"/>
    <dgm:cxn modelId="{4D41875A-5F6A-44DB-92DC-4295A4684EB6}" type="presOf" srcId="{802B8F46-1227-4CDE-BD69-65E108D63EC9}" destId="{DC67A27A-A2FD-4A07-9986-085C3BAE28A0}" srcOrd="0" destOrd="0" presId="urn:microsoft.com/office/officeart/2005/8/layout/vList3"/>
    <dgm:cxn modelId="{60744F84-7B7B-4B63-8719-9659F8D9BDFC}" type="presOf" srcId="{1DA219E5-A997-47EE-A938-BF6983BEB5A6}" destId="{F4232413-9763-4168-82C6-B4C217617AAF}" srcOrd="0" destOrd="0" presId="urn:microsoft.com/office/officeart/2005/8/layout/vList3"/>
    <dgm:cxn modelId="{8B43F8FB-B801-4C10-8189-7FDCA3ACBE43}" type="presOf" srcId="{5CEDBBA9-C26A-4467-808E-A2BC4710E903}" destId="{D5362AEE-441A-4686-AE1C-DAB99E729EB2}" srcOrd="0" destOrd="0" presId="urn:microsoft.com/office/officeart/2005/8/layout/vList3"/>
    <dgm:cxn modelId="{9B6A7D53-B61F-4391-9703-B82FAF0E1C95}" type="presParOf" srcId="{D5362AEE-441A-4686-AE1C-DAB99E729EB2}" destId="{96BEB08B-0235-4A37-838A-2449DFE5302B}" srcOrd="0" destOrd="0" presId="urn:microsoft.com/office/officeart/2005/8/layout/vList3"/>
    <dgm:cxn modelId="{BD622795-5D36-420A-8984-AE32A970B656}" type="presParOf" srcId="{96BEB08B-0235-4A37-838A-2449DFE5302B}" destId="{73F517FD-75E0-4E0B-A150-9314463F7AFB}" srcOrd="0" destOrd="0" presId="urn:microsoft.com/office/officeart/2005/8/layout/vList3"/>
    <dgm:cxn modelId="{52A842B0-294A-4347-A497-EA5D86A42F61}" type="presParOf" srcId="{96BEB08B-0235-4A37-838A-2449DFE5302B}" destId="{DC67A27A-A2FD-4A07-9986-085C3BAE28A0}" srcOrd="1" destOrd="0" presId="urn:microsoft.com/office/officeart/2005/8/layout/vList3"/>
    <dgm:cxn modelId="{8C7FC5F0-7D84-4F6A-825A-2E2E0ACD09C2}" type="presParOf" srcId="{D5362AEE-441A-4686-AE1C-DAB99E729EB2}" destId="{39764FE6-F35E-4FDC-9CFE-970BC7AA55DD}" srcOrd="1" destOrd="0" presId="urn:microsoft.com/office/officeart/2005/8/layout/vList3"/>
    <dgm:cxn modelId="{1D748EBC-CA25-47DC-B114-E31E7013687B}" type="presParOf" srcId="{D5362AEE-441A-4686-AE1C-DAB99E729EB2}" destId="{1886B827-3A1B-451E-BDA4-64C114C63D96}" srcOrd="2" destOrd="0" presId="urn:microsoft.com/office/officeart/2005/8/layout/vList3"/>
    <dgm:cxn modelId="{E4047793-33BD-49FE-8536-157DB7A4080E}" type="presParOf" srcId="{1886B827-3A1B-451E-BDA4-64C114C63D96}" destId="{0330A381-5341-4AF5-B4AF-32B0CCF2B382}" srcOrd="0" destOrd="0" presId="urn:microsoft.com/office/officeart/2005/8/layout/vList3"/>
    <dgm:cxn modelId="{0603A06E-3577-45DE-98B7-7E6A68B68FE1}" type="presParOf" srcId="{1886B827-3A1B-451E-BDA4-64C114C63D96}" destId="{F4232413-9763-4168-82C6-B4C217617AA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C4774A-64C9-4541-B5A1-3C130C6A897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pt-PT"/>
        </a:p>
      </dgm:t>
    </dgm:pt>
    <dgm:pt modelId="{56B6B272-F370-4A75-BA65-E93E32CAC56E}">
      <dgm:prSet phldrT="[Texto]"/>
      <dgm:spPr/>
      <dgm:t>
        <a:bodyPr/>
        <a:lstStyle/>
        <a:p>
          <a:r>
            <a:rPr lang="pt-PT" dirty="0"/>
            <a:t>Future ?????</a:t>
          </a:r>
        </a:p>
      </dgm:t>
    </dgm:pt>
    <dgm:pt modelId="{FE1AF007-0F10-4B67-81D3-714D1003B62E}" type="parTrans" cxnId="{4004210E-A614-422E-9840-5BC1AA70E455}">
      <dgm:prSet/>
      <dgm:spPr/>
      <dgm:t>
        <a:bodyPr/>
        <a:lstStyle/>
        <a:p>
          <a:endParaRPr lang="pt-PT"/>
        </a:p>
      </dgm:t>
    </dgm:pt>
    <dgm:pt modelId="{D5B76C91-A71A-4583-887A-00D5532F96DB}" type="sibTrans" cxnId="{4004210E-A614-422E-9840-5BC1AA70E455}">
      <dgm:prSet/>
      <dgm:spPr/>
      <dgm:t>
        <a:bodyPr/>
        <a:lstStyle/>
        <a:p>
          <a:endParaRPr lang="pt-PT"/>
        </a:p>
      </dgm:t>
    </dgm:pt>
    <dgm:pt modelId="{3D7C78CD-0B2A-48A1-B678-75C46F792580}">
      <dgm:prSet phldrT="[Texto]"/>
      <dgm:spPr/>
      <dgm:t>
        <a:bodyPr/>
        <a:lstStyle/>
        <a:p>
          <a:r>
            <a:rPr lang="pt-PT" dirty="0" err="1"/>
            <a:t>Economy</a:t>
          </a:r>
          <a:endParaRPr lang="pt-PT" dirty="0"/>
        </a:p>
      </dgm:t>
    </dgm:pt>
    <dgm:pt modelId="{29BD0616-BD96-40D5-A86A-76F4841567BA}" type="parTrans" cxnId="{E4A89864-B6B0-4747-A9A7-5387C7973FC7}">
      <dgm:prSet/>
      <dgm:spPr/>
      <dgm:t>
        <a:bodyPr/>
        <a:lstStyle/>
        <a:p>
          <a:endParaRPr lang="pt-PT"/>
        </a:p>
      </dgm:t>
    </dgm:pt>
    <dgm:pt modelId="{4E95E72D-456B-469B-9134-851D76E32A2C}" type="sibTrans" cxnId="{E4A89864-B6B0-4747-A9A7-5387C7973FC7}">
      <dgm:prSet/>
      <dgm:spPr/>
      <dgm:t>
        <a:bodyPr/>
        <a:lstStyle/>
        <a:p>
          <a:endParaRPr lang="pt-PT"/>
        </a:p>
      </dgm:t>
    </dgm:pt>
    <dgm:pt modelId="{38FC9907-26AA-478B-A356-EA37FE273E59}">
      <dgm:prSet phldrT="[Texto]"/>
      <dgm:spPr/>
      <dgm:t>
        <a:bodyPr/>
        <a:lstStyle/>
        <a:p>
          <a:r>
            <a:rPr lang="pt-PT" dirty="0"/>
            <a:t>Social</a:t>
          </a:r>
        </a:p>
      </dgm:t>
    </dgm:pt>
    <dgm:pt modelId="{2E7BC402-BF92-4FE8-AD32-524CD51A25FB}" type="parTrans" cxnId="{52316F96-E186-441C-9C3B-8084F7A45AEB}">
      <dgm:prSet/>
      <dgm:spPr/>
      <dgm:t>
        <a:bodyPr/>
        <a:lstStyle/>
        <a:p>
          <a:endParaRPr lang="pt-PT"/>
        </a:p>
      </dgm:t>
    </dgm:pt>
    <dgm:pt modelId="{13C0D94F-2D53-4EA6-B5E2-03DD22A2B5E1}" type="sibTrans" cxnId="{52316F96-E186-441C-9C3B-8084F7A45AEB}">
      <dgm:prSet/>
      <dgm:spPr/>
      <dgm:t>
        <a:bodyPr/>
        <a:lstStyle/>
        <a:p>
          <a:endParaRPr lang="pt-PT"/>
        </a:p>
      </dgm:t>
    </dgm:pt>
    <dgm:pt modelId="{BB55E5F9-0CCB-4A90-B261-B52297FA19C8}">
      <dgm:prSet phldrT="[Texto]"/>
      <dgm:spPr/>
      <dgm:t>
        <a:bodyPr/>
        <a:lstStyle/>
        <a:p>
          <a:r>
            <a:rPr lang="pt-PT" dirty="0" err="1"/>
            <a:t>Mobility</a:t>
          </a:r>
          <a:endParaRPr lang="pt-PT" dirty="0"/>
        </a:p>
      </dgm:t>
    </dgm:pt>
    <dgm:pt modelId="{42788A0E-CF17-42F6-985C-292F173C54B1}" type="parTrans" cxnId="{5DD19853-6BFB-4D36-AB4E-C0A51DEF14C1}">
      <dgm:prSet/>
      <dgm:spPr/>
      <dgm:t>
        <a:bodyPr/>
        <a:lstStyle/>
        <a:p>
          <a:endParaRPr lang="pt-PT"/>
        </a:p>
      </dgm:t>
    </dgm:pt>
    <dgm:pt modelId="{71411142-AE8E-44F9-9043-22BE50383FDA}" type="sibTrans" cxnId="{5DD19853-6BFB-4D36-AB4E-C0A51DEF14C1}">
      <dgm:prSet/>
      <dgm:spPr/>
      <dgm:t>
        <a:bodyPr/>
        <a:lstStyle/>
        <a:p>
          <a:endParaRPr lang="pt-PT"/>
        </a:p>
      </dgm:t>
    </dgm:pt>
    <dgm:pt modelId="{89540DD8-3B58-43DD-8E1D-E5C2975F8526}">
      <dgm:prSet phldrT="[Texto]"/>
      <dgm:spPr/>
      <dgm:t>
        <a:bodyPr/>
        <a:lstStyle/>
        <a:p>
          <a:r>
            <a:rPr lang="pt-PT" dirty="0" err="1"/>
            <a:t>Housing</a:t>
          </a:r>
          <a:endParaRPr lang="pt-PT" dirty="0"/>
        </a:p>
      </dgm:t>
    </dgm:pt>
    <dgm:pt modelId="{0F420285-437B-45DD-B1AE-91B84366D370}" type="parTrans" cxnId="{666863D6-EA54-41BC-B298-FCEA943DFC1F}">
      <dgm:prSet/>
      <dgm:spPr/>
      <dgm:t>
        <a:bodyPr/>
        <a:lstStyle/>
        <a:p>
          <a:endParaRPr lang="pt-PT"/>
        </a:p>
      </dgm:t>
    </dgm:pt>
    <dgm:pt modelId="{EF7A5637-BC72-46C6-B6DA-B4F8149872F3}" type="sibTrans" cxnId="{666863D6-EA54-41BC-B298-FCEA943DFC1F}">
      <dgm:prSet/>
      <dgm:spPr/>
      <dgm:t>
        <a:bodyPr/>
        <a:lstStyle/>
        <a:p>
          <a:endParaRPr lang="pt-PT"/>
        </a:p>
      </dgm:t>
    </dgm:pt>
    <dgm:pt modelId="{2E8869A5-CD16-4C23-A5F5-5AF6E908C718}">
      <dgm:prSet phldrT="[Texto]"/>
      <dgm:spPr/>
      <dgm:t>
        <a:bodyPr/>
        <a:lstStyle/>
        <a:p>
          <a:r>
            <a:rPr lang="pt-PT" dirty="0" err="1"/>
            <a:t>Teaching</a:t>
          </a:r>
          <a:endParaRPr lang="pt-PT" dirty="0"/>
        </a:p>
      </dgm:t>
    </dgm:pt>
    <dgm:pt modelId="{BF907579-7223-4588-B51A-7098E752D154}" type="parTrans" cxnId="{A7DF47FD-5783-43B5-8F4E-56AC5D2DC8FA}">
      <dgm:prSet/>
      <dgm:spPr/>
      <dgm:t>
        <a:bodyPr/>
        <a:lstStyle/>
        <a:p>
          <a:endParaRPr lang="pt-PT"/>
        </a:p>
      </dgm:t>
    </dgm:pt>
    <dgm:pt modelId="{DFACE082-7271-46F2-ABA7-C05E2C9FAEB4}" type="sibTrans" cxnId="{A7DF47FD-5783-43B5-8F4E-56AC5D2DC8FA}">
      <dgm:prSet/>
      <dgm:spPr/>
      <dgm:t>
        <a:bodyPr/>
        <a:lstStyle/>
        <a:p>
          <a:endParaRPr lang="pt-PT"/>
        </a:p>
      </dgm:t>
    </dgm:pt>
    <dgm:pt modelId="{505ADDBB-01F8-4559-A4F4-24D8C7A50C26}">
      <dgm:prSet phldrT="[Texto]"/>
      <dgm:spPr/>
      <dgm:t>
        <a:bodyPr/>
        <a:lstStyle/>
        <a:p>
          <a:r>
            <a:rPr lang="pt-PT" dirty="0" err="1"/>
            <a:t>Health</a:t>
          </a:r>
          <a:endParaRPr lang="pt-PT" dirty="0"/>
        </a:p>
      </dgm:t>
    </dgm:pt>
    <dgm:pt modelId="{6AE900CA-F38C-41A1-9556-57BAF4BDD899}" type="parTrans" cxnId="{57FD7929-699A-49D6-9DAC-A039E17FFA07}">
      <dgm:prSet/>
      <dgm:spPr/>
      <dgm:t>
        <a:bodyPr/>
        <a:lstStyle/>
        <a:p>
          <a:endParaRPr lang="pt-PT"/>
        </a:p>
      </dgm:t>
    </dgm:pt>
    <dgm:pt modelId="{B74F361B-7275-43FD-B572-862C0BF4EDB8}" type="sibTrans" cxnId="{57FD7929-699A-49D6-9DAC-A039E17FFA07}">
      <dgm:prSet/>
      <dgm:spPr/>
      <dgm:t>
        <a:bodyPr/>
        <a:lstStyle/>
        <a:p>
          <a:endParaRPr lang="pt-PT"/>
        </a:p>
      </dgm:t>
    </dgm:pt>
    <dgm:pt modelId="{7FB018DC-0887-41D0-BB99-83DD11BE72E5}">
      <dgm:prSet phldrT="[Texto]"/>
      <dgm:spPr/>
      <dgm:t>
        <a:bodyPr/>
        <a:lstStyle/>
        <a:p>
          <a:endParaRPr lang="pt-PT" dirty="0"/>
        </a:p>
      </dgm:t>
    </dgm:pt>
    <dgm:pt modelId="{9EE323C0-B162-4385-8EAD-6907846505A7}" type="sibTrans" cxnId="{C7D2E249-E95A-4DB0-B54E-E0D42DF9846E}">
      <dgm:prSet/>
      <dgm:spPr/>
      <dgm:t>
        <a:bodyPr/>
        <a:lstStyle/>
        <a:p>
          <a:endParaRPr lang="pt-PT"/>
        </a:p>
      </dgm:t>
    </dgm:pt>
    <dgm:pt modelId="{7450C13E-72FB-4128-9237-118CEE78988C}" type="parTrans" cxnId="{C7D2E249-E95A-4DB0-B54E-E0D42DF9846E}">
      <dgm:prSet/>
      <dgm:spPr/>
      <dgm:t>
        <a:bodyPr/>
        <a:lstStyle/>
        <a:p>
          <a:endParaRPr lang="pt-PT"/>
        </a:p>
      </dgm:t>
    </dgm:pt>
    <dgm:pt modelId="{9FDC4591-AEB2-4310-AD69-B9F92608156E}" type="pres">
      <dgm:prSet presAssocID="{27C4774A-64C9-4541-B5A1-3C130C6A8974}" presName="composite" presStyleCnt="0">
        <dgm:presLayoutVars>
          <dgm:chMax val="1"/>
          <dgm:dir/>
          <dgm:resizeHandles val="exact"/>
        </dgm:presLayoutVars>
      </dgm:prSet>
      <dgm:spPr/>
    </dgm:pt>
    <dgm:pt modelId="{33611B0A-4836-44D7-9380-F1AE750E19FF}" type="pres">
      <dgm:prSet presAssocID="{27C4774A-64C9-4541-B5A1-3C130C6A8974}" presName="radial" presStyleCnt="0">
        <dgm:presLayoutVars>
          <dgm:animLvl val="ctr"/>
        </dgm:presLayoutVars>
      </dgm:prSet>
      <dgm:spPr/>
    </dgm:pt>
    <dgm:pt modelId="{642B9A4B-93E9-4730-AEBF-B200574D921A}" type="pres">
      <dgm:prSet presAssocID="{56B6B272-F370-4A75-BA65-E93E32CAC56E}" presName="centerShape" presStyleLbl="vennNode1" presStyleIdx="0" presStyleCnt="7"/>
      <dgm:spPr/>
    </dgm:pt>
    <dgm:pt modelId="{063AE728-75DD-4483-9A2A-7BC981E40D68}" type="pres">
      <dgm:prSet presAssocID="{3D7C78CD-0B2A-48A1-B678-75C46F792580}" presName="node" presStyleLbl="vennNode1" presStyleIdx="1" presStyleCnt="7">
        <dgm:presLayoutVars>
          <dgm:bulletEnabled val="1"/>
        </dgm:presLayoutVars>
      </dgm:prSet>
      <dgm:spPr/>
    </dgm:pt>
    <dgm:pt modelId="{AAD82A2E-5DAE-4238-8D74-8845CD546447}" type="pres">
      <dgm:prSet presAssocID="{38FC9907-26AA-478B-A356-EA37FE273E59}" presName="node" presStyleLbl="vennNode1" presStyleIdx="2" presStyleCnt="7">
        <dgm:presLayoutVars>
          <dgm:bulletEnabled val="1"/>
        </dgm:presLayoutVars>
      </dgm:prSet>
      <dgm:spPr/>
    </dgm:pt>
    <dgm:pt modelId="{1A5D3090-C81F-43A6-B0CA-5BD266A00D8D}" type="pres">
      <dgm:prSet presAssocID="{BB55E5F9-0CCB-4A90-B261-B52297FA19C8}" presName="node" presStyleLbl="vennNode1" presStyleIdx="3" presStyleCnt="7">
        <dgm:presLayoutVars>
          <dgm:bulletEnabled val="1"/>
        </dgm:presLayoutVars>
      </dgm:prSet>
      <dgm:spPr/>
    </dgm:pt>
    <dgm:pt modelId="{B6A8914B-DFA7-4DAE-92AD-E0187FA6B169}" type="pres">
      <dgm:prSet presAssocID="{89540DD8-3B58-43DD-8E1D-E5C2975F8526}" presName="node" presStyleLbl="vennNode1" presStyleIdx="4" presStyleCnt="7">
        <dgm:presLayoutVars>
          <dgm:bulletEnabled val="1"/>
        </dgm:presLayoutVars>
      </dgm:prSet>
      <dgm:spPr/>
    </dgm:pt>
    <dgm:pt modelId="{240F5BAD-9CEC-4C22-9A7B-AC4BE9CD08E6}" type="pres">
      <dgm:prSet presAssocID="{2E8869A5-CD16-4C23-A5F5-5AF6E908C718}" presName="node" presStyleLbl="vennNode1" presStyleIdx="5" presStyleCnt="7">
        <dgm:presLayoutVars>
          <dgm:bulletEnabled val="1"/>
        </dgm:presLayoutVars>
      </dgm:prSet>
      <dgm:spPr/>
    </dgm:pt>
    <dgm:pt modelId="{7B04E47B-0D9F-4A04-B277-BB64F44DC8BB}" type="pres">
      <dgm:prSet presAssocID="{505ADDBB-01F8-4559-A4F4-24D8C7A50C26}" presName="node" presStyleLbl="vennNode1" presStyleIdx="6" presStyleCnt="7">
        <dgm:presLayoutVars>
          <dgm:bulletEnabled val="1"/>
        </dgm:presLayoutVars>
      </dgm:prSet>
      <dgm:spPr/>
    </dgm:pt>
  </dgm:ptLst>
  <dgm:cxnLst>
    <dgm:cxn modelId="{38D05B0A-CBAE-4C16-86C3-5A9132055E20}" type="presOf" srcId="{89540DD8-3B58-43DD-8E1D-E5C2975F8526}" destId="{B6A8914B-DFA7-4DAE-92AD-E0187FA6B169}" srcOrd="0" destOrd="0" presId="urn:microsoft.com/office/officeart/2005/8/layout/radial3"/>
    <dgm:cxn modelId="{4004210E-A614-422E-9840-5BC1AA70E455}" srcId="{27C4774A-64C9-4541-B5A1-3C130C6A8974}" destId="{56B6B272-F370-4A75-BA65-E93E32CAC56E}" srcOrd="0" destOrd="0" parTransId="{FE1AF007-0F10-4B67-81D3-714D1003B62E}" sibTransId="{D5B76C91-A71A-4583-887A-00D5532F96DB}"/>
    <dgm:cxn modelId="{F1054D27-BD09-4DEC-9EF5-9B1FC87E0D6B}" type="presOf" srcId="{505ADDBB-01F8-4559-A4F4-24D8C7A50C26}" destId="{7B04E47B-0D9F-4A04-B277-BB64F44DC8BB}" srcOrd="0" destOrd="0" presId="urn:microsoft.com/office/officeart/2005/8/layout/radial3"/>
    <dgm:cxn modelId="{57FD7929-699A-49D6-9DAC-A039E17FFA07}" srcId="{56B6B272-F370-4A75-BA65-E93E32CAC56E}" destId="{505ADDBB-01F8-4559-A4F4-24D8C7A50C26}" srcOrd="5" destOrd="0" parTransId="{6AE900CA-F38C-41A1-9556-57BAF4BDD899}" sibTransId="{B74F361B-7275-43FD-B572-862C0BF4EDB8}"/>
    <dgm:cxn modelId="{80C53B3B-8830-45E3-9D82-F764639FE344}" type="presOf" srcId="{56B6B272-F370-4A75-BA65-E93E32CAC56E}" destId="{642B9A4B-93E9-4730-AEBF-B200574D921A}" srcOrd="0" destOrd="0" presId="urn:microsoft.com/office/officeart/2005/8/layout/radial3"/>
    <dgm:cxn modelId="{E4A89864-B6B0-4747-A9A7-5387C7973FC7}" srcId="{56B6B272-F370-4A75-BA65-E93E32CAC56E}" destId="{3D7C78CD-0B2A-48A1-B678-75C46F792580}" srcOrd="0" destOrd="0" parTransId="{29BD0616-BD96-40D5-A86A-76F4841567BA}" sibTransId="{4E95E72D-456B-469B-9134-851D76E32A2C}"/>
    <dgm:cxn modelId="{C7D2E249-E95A-4DB0-B54E-E0D42DF9846E}" srcId="{27C4774A-64C9-4541-B5A1-3C130C6A8974}" destId="{7FB018DC-0887-41D0-BB99-83DD11BE72E5}" srcOrd="1" destOrd="0" parTransId="{7450C13E-72FB-4128-9237-118CEE78988C}" sibTransId="{9EE323C0-B162-4385-8EAD-6907846505A7}"/>
    <dgm:cxn modelId="{5DD19853-6BFB-4D36-AB4E-C0A51DEF14C1}" srcId="{56B6B272-F370-4A75-BA65-E93E32CAC56E}" destId="{BB55E5F9-0CCB-4A90-B261-B52297FA19C8}" srcOrd="2" destOrd="0" parTransId="{42788A0E-CF17-42F6-985C-292F173C54B1}" sibTransId="{71411142-AE8E-44F9-9043-22BE50383FDA}"/>
    <dgm:cxn modelId="{2528698F-259C-4449-94B5-24073B36BBF2}" type="presOf" srcId="{2E8869A5-CD16-4C23-A5F5-5AF6E908C718}" destId="{240F5BAD-9CEC-4C22-9A7B-AC4BE9CD08E6}" srcOrd="0" destOrd="0" presId="urn:microsoft.com/office/officeart/2005/8/layout/radial3"/>
    <dgm:cxn modelId="{52316F96-E186-441C-9C3B-8084F7A45AEB}" srcId="{56B6B272-F370-4A75-BA65-E93E32CAC56E}" destId="{38FC9907-26AA-478B-A356-EA37FE273E59}" srcOrd="1" destOrd="0" parTransId="{2E7BC402-BF92-4FE8-AD32-524CD51A25FB}" sibTransId="{13C0D94F-2D53-4EA6-B5E2-03DD22A2B5E1}"/>
    <dgm:cxn modelId="{BB6113BF-FA09-48F5-B9C2-809DB1CF6198}" type="presOf" srcId="{38FC9907-26AA-478B-A356-EA37FE273E59}" destId="{AAD82A2E-5DAE-4238-8D74-8845CD546447}" srcOrd="0" destOrd="0" presId="urn:microsoft.com/office/officeart/2005/8/layout/radial3"/>
    <dgm:cxn modelId="{EC3B99C1-7685-4185-9A1B-6A4417D4D229}" type="presOf" srcId="{27C4774A-64C9-4541-B5A1-3C130C6A8974}" destId="{9FDC4591-AEB2-4310-AD69-B9F92608156E}" srcOrd="0" destOrd="0" presId="urn:microsoft.com/office/officeart/2005/8/layout/radial3"/>
    <dgm:cxn modelId="{666863D6-EA54-41BC-B298-FCEA943DFC1F}" srcId="{56B6B272-F370-4A75-BA65-E93E32CAC56E}" destId="{89540DD8-3B58-43DD-8E1D-E5C2975F8526}" srcOrd="3" destOrd="0" parTransId="{0F420285-437B-45DD-B1AE-91B84366D370}" sibTransId="{EF7A5637-BC72-46C6-B6DA-B4F8149872F3}"/>
    <dgm:cxn modelId="{BFE6B0E3-288A-43AD-899A-39D714F3811B}" type="presOf" srcId="{BB55E5F9-0CCB-4A90-B261-B52297FA19C8}" destId="{1A5D3090-C81F-43A6-B0CA-5BD266A00D8D}" srcOrd="0" destOrd="0" presId="urn:microsoft.com/office/officeart/2005/8/layout/radial3"/>
    <dgm:cxn modelId="{D29510E7-1C21-44ED-8BE0-6A691D92F36D}" type="presOf" srcId="{3D7C78CD-0B2A-48A1-B678-75C46F792580}" destId="{063AE728-75DD-4483-9A2A-7BC981E40D68}" srcOrd="0" destOrd="0" presId="urn:microsoft.com/office/officeart/2005/8/layout/radial3"/>
    <dgm:cxn modelId="{A7DF47FD-5783-43B5-8F4E-56AC5D2DC8FA}" srcId="{56B6B272-F370-4A75-BA65-E93E32CAC56E}" destId="{2E8869A5-CD16-4C23-A5F5-5AF6E908C718}" srcOrd="4" destOrd="0" parTransId="{BF907579-7223-4588-B51A-7098E752D154}" sibTransId="{DFACE082-7271-46F2-ABA7-C05E2C9FAEB4}"/>
    <dgm:cxn modelId="{7B69FB73-7440-4B22-8A08-9D2113D2E7FB}" type="presParOf" srcId="{9FDC4591-AEB2-4310-AD69-B9F92608156E}" destId="{33611B0A-4836-44D7-9380-F1AE750E19FF}" srcOrd="0" destOrd="0" presId="urn:microsoft.com/office/officeart/2005/8/layout/radial3"/>
    <dgm:cxn modelId="{755672A3-B3A8-434D-B265-7427E4C03D7A}" type="presParOf" srcId="{33611B0A-4836-44D7-9380-F1AE750E19FF}" destId="{642B9A4B-93E9-4730-AEBF-B200574D921A}" srcOrd="0" destOrd="0" presId="urn:microsoft.com/office/officeart/2005/8/layout/radial3"/>
    <dgm:cxn modelId="{C6B83E05-D83F-44C6-BB43-2ECD56392D34}" type="presParOf" srcId="{33611B0A-4836-44D7-9380-F1AE750E19FF}" destId="{063AE728-75DD-4483-9A2A-7BC981E40D68}" srcOrd="1" destOrd="0" presId="urn:microsoft.com/office/officeart/2005/8/layout/radial3"/>
    <dgm:cxn modelId="{0E18CF97-AE2B-4868-ADEB-6720BB3EDA98}" type="presParOf" srcId="{33611B0A-4836-44D7-9380-F1AE750E19FF}" destId="{AAD82A2E-5DAE-4238-8D74-8845CD546447}" srcOrd="2" destOrd="0" presId="urn:microsoft.com/office/officeart/2005/8/layout/radial3"/>
    <dgm:cxn modelId="{13C10BB2-22CD-430E-B6E5-41A427229BF7}" type="presParOf" srcId="{33611B0A-4836-44D7-9380-F1AE750E19FF}" destId="{1A5D3090-C81F-43A6-B0CA-5BD266A00D8D}" srcOrd="3" destOrd="0" presId="urn:microsoft.com/office/officeart/2005/8/layout/radial3"/>
    <dgm:cxn modelId="{D32E6351-EA40-496C-BA88-2574D38B890D}" type="presParOf" srcId="{33611B0A-4836-44D7-9380-F1AE750E19FF}" destId="{B6A8914B-DFA7-4DAE-92AD-E0187FA6B169}" srcOrd="4" destOrd="0" presId="urn:microsoft.com/office/officeart/2005/8/layout/radial3"/>
    <dgm:cxn modelId="{20D5A23B-BAC7-4655-9271-D591265779DF}" type="presParOf" srcId="{33611B0A-4836-44D7-9380-F1AE750E19FF}" destId="{240F5BAD-9CEC-4C22-9A7B-AC4BE9CD08E6}" srcOrd="5" destOrd="0" presId="urn:microsoft.com/office/officeart/2005/8/layout/radial3"/>
    <dgm:cxn modelId="{8190B240-8BDE-4FF7-85BD-50DF6DED0988}" type="presParOf" srcId="{33611B0A-4836-44D7-9380-F1AE750E19FF}" destId="{7B04E47B-0D9F-4A04-B277-BB64F44DC8BB}"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C4774A-64C9-4541-B5A1-3C130C6A897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pt-PT"/>
        </a:p>
      </dgm:t>
    </dgm:pt>
    <dgm:pt modelId="{56B6B272-F370-4A75-BA65-E93E32CAC56E}">
      <dgm:prSet phldrT="[Texto]" custT="1"/>
      <dgm:spPr>
        <a:solidFill>
          <a:srgbClr val="FFC000">
            <a:alpha val="50000"/>
          </a:srgbClr>
        </a:solidFill>
      </dgm:spPr>
      <dgm:t>
        <a:bodyPr/>
        <a:lstStyle/>
        <a:p>
          <a:r>
            <a:rPr lang="pt-PT" sz="3200" dirty="0"/>
            <a:t>4th </a:t>
          </a:r>
          <a:r>
            <a:rPr lang="pt-PT" sz="3200" dirty="0" err="1"/>
            <a:t>Ind</a:t>
          </a:r>
          <a:r>
            <a:rPr lang="pt-PT" sz="3200" dirty="0"/>
            <a:t>. </a:t>
          </a:r>
          <a:r>
            <a:rPr lang="pt-PT" sz="3200" dirty="0" err="1"/>
            <a:t>Revolution</a:t>
          </a:r>
          <a:endParaRPr lang="pt-PT" sz="3200" dirty="0"/>
        </a:p>
      </dgm:t>
    </dgm:pt>
    <dgm:pt modelId="{FE1AF007-0F10-4B67-81D3-714D1003B62E}" type="parTrans" cxnId="{4004210E-A614-422E-9840-5BC1AA70E455}">
      <dgm:prSet/>
      <dgm:spPr/>
      <dgm:t>
        <a:bodyPr/>
        <a:lstStyle/>
        <a:p>
          <a:endParaRPr lang="pt-PT" sz="2000"/>
        </a:p>
      </dgm:t>
    </dgm:pt>
    <dgm:pt modelId="{D5B76C91-A71A-4583-887A-00D5532F96DB}" type="sibTrans" cxnId="{4004210E-A614-422E-9840-5BC1AA70E455}">
      <dgm:prSet/>
      <dgm:spPr/>
      <dgm:t>
        <a:bodyPr/>
        <a:lstStyle/>
        <a:p>
          <a:endParaRPr lang="pt-PT" sz="2000"/>
        </a:p>
      </dgm:t>
    </dgm:pt>
    <dgm:pt modelId="{3D7C78CD-0B2A-48A1-B678-75C46F792580}">
      <dgm:prSet phldrT="[Texto]" custT="1"/>
      <dgm:spPr>
        <a:solidFill>
          <a:srgbClr val="FFC000">
            <a:alpha val="50000"/>
          </a:srgbClr>
        </a:solidFill>
      </dgm:spPr>
      <dgm:t>
        <a:bodyPr/>
        <a:lstStyle/>
        <a:p>
          <a:r>
            <a:rPr lang="pt-PT" sz="1400" dirty="0" err="1"/>
            <a:t>Cars</a:t>
          </a:r>
          <a:r>
            <a:rPr lang="pt-PT" sz="1400" dirty="0"/>
            <a:t>: </a:t>
          </a:r>
          <a:r>
            <a:rPr lang="pt-PT" sz="1400" dirty="0" err="1"/>
            <a:t>Eletric+Self-Driving+Shared</a:t>
          </a:r>
          <a:endParaRPr lang="pt-PT" sz="1400" dirty="0"/>
        </a:p>
      </dgm:t>
    </dgm:pt>
    <dgm:pt modelId="{29BD0616-BD96-40D5-A86A-76F4841567BA}" type="parTrans" cxnId="{E4A89864-B6B0-4747-A9A7-5387C7973FC7}">
      <dgm:prSet/>
      <dgm:spPr/>
      <dgm:t>
        <a:bodyPr/>
        <a:lstStyle/>
        <a:p>
          <a:endParaRPr lang="pt-PT" sz="2000"/>
        </a:p>
      </dgm:t>
    </dgm:pt>
    <dgm:pt modelId="{4E95E72D-456B-469B-9134-851D76E32A2C}" type="sibTrans" cxnId="{E4A89864-B6B0-4747-A9A7-5387C7973FC7}">
      <dgm:prSet/>
      <dgm:spPr/>
      <dgm:t>
        <a:bodyPr/>
        <a:lstStyle/>
        <a:p>
          <a:endParaRPr lang="pt-PT" sz="2000"/>
        </a:p>
      </dgm:t>
    </dgm:pt>
    <dgm:pt modelId="{38FC9907-26AA-478B-A356-EA37FE273E59}">
      <dgm:prSet phldrT="[Texto]" custT="1"/>
      <dgm:spPr>
        <a:solidFill>
          <a:srgbClr val="FFC000">
            <a:alpha val="50000"/>
          </a:srgbClr>
        </a:solidFill>
      </dgm:spPr>
      <dgm:t>
        <a:bodyPr/>
        <a:lstStyle/>
        <a:p>
          <a:r>
            <a:rPr lang="pt-PT" sz="1400" dirty="0"/>
            <a:t>Self-</a:t>
          </a:r>
          <a:r>
            <a:rPr lang="pt-PT" sz="1400" dirty="0" err="1"/>
            <a:t>driving</a:t>
          </a:r>
          <a:r>
            <a:rPr lang="pt-PT" sz="1400" dirty="0"/>
            <a:t> </a:t>
          </a:r>
          <a:r>
            <a:rPr lang="pt-PT" sz="1400" dirty="0" err="1"/>
            <a:t>aircrafts</a:t>
          </a:r>
          <a:endParaRPr lang="pt-PT" sz="1400" dirty="0"/>
        </a:p>
      </dgm:t>
    </dgm:pt>
    <dgm:pt modelId="{2E7BC402-BF92-4FE8-AD32-524CD51A25FB}" type="parTrans" cxnId="{52316F96-E186-441C-9C3B-8084F7A45AEB}">
      <dgm:prSet/>
      <dgm:spPr/>
      <dgm:t>
        <a:bodyPr/>
        <a:lstStyle/>
        <a:p>
          <a:endParaRPr lang="pt-PT" sz="2000"/>
        </a:p>
      </dgm:t>
    </dgm:pt>
    <dgm:pt modelId="{13C0D94F-2D53-4EA6-B5E2-03DD22A2B5E1}" type="sibTrans" cxnId="{52316F96-E186-441C-9C3B-8084F7A45AEB}">
      <dgm:prSet/>
      <dgm:spPr/>
      <dgm:t>
        <a:bodyPr/>
        <a:lstStyle/>
        <a:p>
          <a:endParaRPr lang="pt-PT" sz="2000"/>
        </a:p>
      </dgm:t>
    </dgm:pt>
    <dgm:pt modelId="{89540DD8-3B58-43DD-8E1D-E5C2975F8526}">
      <dgm:prSet phldrT="[Texto]" custT="1"/>
      <dgm:spPr>
        <a:solidFill>
          <a:srgbClr val="FFC000">
            <a:alpha val="50000"/>
          </a:srgbClr>
        </a:solidFill>
      </dgm:spPr>
      <dgm:t>
        <a:bodyPr/>
        <a:lstStyle/>
        <a:p>
          <a:r>
            <a:rPr lang="pt-PT" sz="1400" dirty="0" err="1"/>
            <a:t>Drones</a:t>
          </a:r>
          <a:endParaRPr lang="pt-PT" sz="1400" dirty="0"/>
        </a:p>
      </dgm:t>
    </dgm:pt>
    <dgm:pt modelId="{0F420285-437B-45DD-B1AE-91B84366D370}" type="parTrans" cxnId="{666863D6-EA54-41BC-B298-FCEA943DFC1F}">
      <dgm:prSet/>
      <dgm:spPr/>
      <dgm:t>
        <a:bodyPr/>
        <a:lstStyle/>
        <a:p>
          <a:endParaRPr lang="pt-PT" sz="2000"/>
        </a:p>
      </dgm:t>
    </dgm:pt>
    <dgm:pt modelId="{EF7A5637-BC72-46C6-B6DA-B4F8149872F3}" type="sibTrans" cxnId="{666863D6-EA54-41BC-B298-FCEA943DFC1F}">
      <dgm:prSet/>
      <dgm:spPr/>
      <dgm:t>
        <a:bodyPr/>
        <a:lstStyle/>
        <a:p>
          <a:endParaRPr lang="pt-PT" sz="2000"/>
        </a:p>
      </dgm:t>
    </dgm:pt>
    <dgm:pt modelId="{2E8869A5-CD16-4C23-A5F5-5AF6E908C718}">
      <dgm:prSet phldrT="[Texto]" custT="1"/>
      <dgm:spPr>
        <a:solidFill>
          <a:srgbClr val="FFC000">
            <a:alpha val="50000"/>
          </a:srgbClr>
        </a:solidFill>
      </dgm:spPr>
      <dgm:t>
        <a:bodyPr/>
        <a:lstStyle/>
        <a:p>
          <a:pPr>
            <a:buFont typeface="Arial" panose="020B0604020202020204" pitchFamily="34" charset="0"/>
            <a:buChar char="•"/>
          </a:pPr>
          <a:r>
            <a:rPr lang="en-GB" sz="1400" dirty="0"/>
            <a:t>Medical and Lawyer counselling</a:t>
          </a:r>
          <a:endParaRPr lang="pt-PT" sz="1400" dirty="0"/>
        </a:p>
      </dgm:t>
    </dgm:pt>
    <dgm:pt modelId="{BF907579-7223-4588-B51A-7098E752D154}" type="parTrans" cxnId="{A7DF47FD-5783-43B5-8F4E-56AC5D2DC8FA}">
      <dgm:prSet/>
      <dgm:spPr/>
      <dgm:t>
        <a:bodyPr/>
        <a:lstStyle/>
        <a:p>
          <a:endParaRPr lang="pt-PT" sz="2000"/>
        </a:p>
      </dgm:t>
    </dgm:pt>
    <dgm:pt modelId="{DFACE082-7271-46F2-ABA7-C05E2C9FAEB4}" type="sibTrans" cxnId="{A7DF47FD-5783-43B5-8F4E-56AC5D2DC8FA}">
      <dgm:prSet/>
      <dgm:spPr/>
      <dgm:t>
        <a:bodyPr/>
        <a:lstStyle/>
        <a:p>
          <a:endParaRPr lang="pt-PT" sz="2000"/>
        </a:p>
      </dgm:t>
    </dgm:pt>
    <dgm:pt modelId="{7FB018DC-0887-41D0-BB99-83DD11BE72E5}">
      <dgm:prSet phldrT="[Texto]"/>
      <dgm:spPr/>
      <dgm:t>
        <a:bodyPr/>
        <a:lstStyle/>
        <a:p>
          <a:endParaRPr lang="pt-PT" sz="2000" dirty="0"/>
        </a:p>
      </dgm:t>
    </dgm:pt>
    <dgm:pt modelId="{9EE323C0-B162-4385-8EAD-6907846505A7}" type="sibTrans" cxnId="{C7D2E249-E95A-4DB0-B54E-E0D42DF9846E}">
      <dgm:prSet/>
      <dgm:spPr/>
      <dgm:t>
        <a:bodyPr/>
        <a:lstStyle/>
        <a:p>
          <a:endParaRPr lang="pt-PT" sz="2000"/>
        </a:p>
      </dgm:t>
    </dgm:pt>
    <dgm:pt modelId="{7450C13E-72FB-4128-9237-118CEE78988C}" type="parTrans" cxnId="{C7D2E249-E95A-4DB0-B54E-E0D42DF9846E}">
      <dgm:prSet/>
      <dgm:spPr/>
      <dgm:t>
        <a:bodyPr/>
        <a:lstStyle/>
        <a:p>
          <a:endParaRPr lang="pt-PT" sz="2000"/>
        </a:p>
      </dgm:t>
    </dgm:pt>
    <dgm:pt modelId="{1A11462E-C1E7-42B3-BA1B-B9CF29AC9B63}">
      <dgm:prSet phldrT="[Texto]" custT="1"/>
      <dgm:spPr>
        <a:solidFill>
          <a:srgbClr val="FFC000">
            <a:alpha val="50000"/>
          </a:srgbClr>
        </a:solidFill>
      </dgm:spPr>
      <dgm:t>
        <a:bodyPr/>
        <a:lstStyle/>
        <a:p>
          <a:r>
            <a:rPr lang="pt-PT" sz="1400" dirty="0" err="1"/>
            <a:t>War</a:t>
          </a:r>
          <a:r>
            <a:rPr lang="pt-PT" sz="1400" dirty="0"/>
            <a:t>: </a:t>
          </a:r>
          <a:r>
            <a:rPr lang="pt-PT" sz="1400" dirty="0" err="1"/>
            <a:t>drones</a:t>
          </a:r>
          <a:r>
            <a:rPr lang="pt-PT" sz="1400" dirty="0"/>
            <a:t> (</a:t>
          </a:r>
          <a:r>
            <a:rPr lang="pt-PT" sz="1400" dirty="0" err="1"/>
            <a:t>armed+sensor</a:t>
          </a:r>
          <a:r>
            <a:rPr lang="pt-PT" sz="1400" dirty="0"/>
            <a:t>) + </a:t>
          </a:r>
          <a:r>
            <a:rPr lang="pt-PT" sz="1400" dirty="0" err="1"/>
            <a:t>Remotely</a:t>
          </a:r>
          <a:r>
            <a:rPr lang="pt-PT" sz="1400" dirty="0"/>
            <a:t> </a:t>
          </a:r>
          <a:r>
            <a:rPr lang="pt-PT" sz="1400" dirty="0" err="1"/>
            <a:t>controlled</a:t>
          </a:r>
          <a:r>
            <a:rPr lang="pt-PT" sz="1400" dirty="0"/>
            <a:t> </a:t>
          </a:r>
          <a:r>
            <a:rPr lang="pt-PT" sz="1400" dirty="0" err="1"/>
            <a:t>through</a:t>
          </a:r>
          <a:r>
            <a:rPr lang="pt-PT" sz="1400" dirty="0"/>
            <a:t> </a:t>
          </a:r>
          <a:r>
            <a:rPr lang="pt-PT" sz="1400" dirty="0" err="1"/>
            <a:t>Satellite</a:t>
          </a:r>
          <a:endParaRPr lang="pt-PT" sz="1400" dirty="0"/>
        </a:p>
      </dgm:t>
    </dgm:pt>
    <dgm:pt modelId="{AD350815-D3FF-4A4D-80C6-AD561671EADA}" type="parTrans" cxnId="{7016E8BD-A536-485B-BD29-AFA601EE72DF}">
      <dgm:prSet/>
      <dgm:spPr/>
      <dgm:t>
        <a:bodyPr/>
        <a:lstStyle/>
        <a:p>
          <a:endParaRPr lang="pt-PT" sz="2000"/>
        </a:p>
      </dgm:t>
    </dgm:pt>
    <dgm:pt modelId="{3C4B50E8-D87D-4601-9A3F-0B3E05186E4A}" type="sibTrans" cxnId="{7016E8BD-A536-485B-BD29-AFA601EE72DF}">
      <dgm:prSet/>
      <dgm:spPr/>
      <dgm:t>
        <a:bodyPr/>
        <a:lstStyle/>
        <a:p>
          <a:endParaRPr lang="pt-PT" sz="2000"/>
        </a:p>
      </dgm:t>
    </dgm:pt>
    <dgm:pt modelId="{6B971FC9-8518-4F8C-AC16-CB1E8F1A27F6}">
      <dgm:prSet phldrT="[Texto]" custT="1"/>
      <dgm:spPr>
        <a:solidFill>
          <a:srgbClr val="FFC000">
            <a:alpha val="50000"/>
          </a:srgbClr>
        </a:solidFill>
      </dgm:spPr>
      <dgm:t>
        <a:bodyPr/>
        <a:lstStyle/>
        <a:p>
          <a:pPr>
            <a:buFont typeface="Arial" panose="020B0604020202020204" pitchFamily="34" charset="0"/>
            <a:buChar char="•"/>
          </a:pPr>
          <a:r>
            <a:rPr lang="en-GB" sz="1400" dirty="0"/>
            <a:t>Industrial Production Chain based on Robotic</a:t>
          </a:r>
          <a:endParaRPr lang="pt-PT" sz="1400" dirty="0"/>
        </a:p>
      </dgm:t>
    </dgm:pt>
    <dgm:pt modelId="{975608A1-E2EA-4B25-8493-DC4049C897BB}" type="parTrans" cxnId="{5572A64D-B248-4F0E-9EA0-BADFA01577FA}">
      <dgm:prSet/>
      <dgm:spPr/>
      <dgm:t>
        <a:bodyPr/>
        <a:lstStyle/>
        <a:p>
          <a:endParaRPr lang="pt-PT" sz="2000"/>
        </a:p>
      </dgm:t>
    </dgm:pt>
    <dgm:pt modelId="{5C39B955-FBB5-4F87-AC6E-BEE2651D90F6}" type="sibTrans" cxnId="{5572A64D-B248-4F0E-9EA0-BADFA01577FA}">
      <dgm:prSet/>
      <dgm:spPr/>
      <dgm:t>
        <a:bodyPr/>
        <a:lstStyle/>
        <a:p>
          <a:endParaRPr lang="pt-PT" sz="2000"/>
        </a:p>
      </dgm:t>
    </dgm:pt>
    <dgm:pt modelId="{A8BAE5E0-C8D2-460B-B94E-BA13B26B88EB}">
      <dgm:prSet phldrT="[Texto]" custT="1"/>
      <dgm:spPr>
        <a:solidFill>
          <a:srgbClr val="FFC000">
            <a:alpha val="50000"/>
          </a:srgbClr>
        </a:solidFill>
      </dgm:spPr>
      <dgm:t>
        <a:bodyPr/>
        <a:lstStyle/>
        <a:p>
          <a:pPr>
            <a:buFont typeface="Arial" panose="020B0604020202020204" pitchFamily="34" charset="0"/>
            <a:buChar char="•"/>
          </a:pPr>
          <a:r>
            <a:rPr lang="en-GB" sz="1400" dirty="0"/>
            <a:t>Micro-drones </a:t>
          </a:r>
          <a:r>
            <a:rPr lang="en-GB" sz="1400" dirty="0">
              <a:sym typeface="Wingdings" panose="05000000000000000000" pitchFamily="2" charset="2"/>
            </a:rPr>
            <a:t> </a:t>
          </a:r>
          <a:r>
            <a:rPr lang="en-GB" sz="1400" dirty="0"/>
            <a:t>Intelligence</a:t>
          </a:r>
          <a:endParaRPr lang="pt-PT" sz="1400" dirty="0"/>
        </a:p>
      </dgm:t>
    </dgm:pt>
    <dgm:pt modelId="{96269930-B62D-40DB-8A94-BA27F8F16999}" type="parTrans" cxnId="{04E3A0BE-D388-4340-A4D2-6BCDA07A50E4}">
      <dgm:prSet/>
      <dgm:spPr/>
      <dgm:t>
        <a:bodyPr/>
        <a:lstStyle/>
        <a:p>
          <a:endParaRPr lang="pt-PT" sz="2000"/>
        </a:p>
      </dgm:t>
    </dgm:pt>
    <dgm:pt modelId="{B2CBFDFB-78DC-403B-865A-9D3D047F0BF2}" type="sibTrans" cxnId="{04E3A0BE-D388-4340-A4D2-6BCDA07A50E4}">
      <dgm:prSet/>
      <dgm:spPr/>
      <dgm:t>
        <a:bodyPr/>
        <a:lstStyle/>
        <a:p>
          <a:endParaRPr lang="pt-PT" sz="2000"/>
        </a:p>
      </dgm:t>
    </dgm:pt>
    <dgm:pt modelId="{9FC27212-89CC-4D67-8583-7A2EBB353D47}">
      <dgm:prSet phldrT="[Texto]" custT="1"/>
      <dgm:spPr>
        <a:solidFill>
          <a:srgbClr val="FFC000">
            <a:alpha val="50000"/>
          </a:srgbClr>
        </a:solidFill>
      </dgm:spPr>
      <dgm:t>
        <a:bodyPr/>
        <a:lstStyle/>
        <a:p>
          <a:pPr>
            <a:buFont typeface="Arial" panose="020B0604020202020204" pitchFamily="34" charset="0"/>
            <a:buChar char="•"/>
          </a:pPr>
          <a:r>
            <a:rPr lang="pt-PT" sz="1400" dirty="0" err="1"/>
            <a:t>Smart</a:t>
          </a:r>
          <a:r>
            <a:rPr lang="pt-PT" sz="1400" dirty="0"/>
            <a:t> </a:t>
          </a:r>
          <a:r>
            <a:rPr lang="pt-PT" sz="1400" dirty="0" err="1"/>
            <a:t>City</a:t>
          </a:r>
          <a:r>
            <a:rPr lang="pt-PT" sz="1400" dirty="0"/>
            <a:t> </a:t>
          </a:r>
          <a:r>
            <a:rPr lang="pt-PT" sz="1400" dirty="0" err="1"/>
            <a:t>Applications</a:t>
          </a:r>
          <a:endParaRPr lang="pt-PT" sz="1400" dirty="0"/>
        </a:p>
      </dgm:t>
    </dgm:pt>
    <dgm:pt modelId="{1E5030BB-180B-4837-8F62-53FD0F8082DF}" type="parTrans" cxnId="{C9932160-0F7A-4474-AECC-1044D3AF7E5F}">
      <dgm:prSet/>
      <dgm:spPr/>
      <dgm:t>
        <a:bodyPr/>
        <a:lstStyle/>
        <a:p>
          <a:endParaRPr lang="pt-PT"/>
        </a:p>
      </dgm:t>
    </dgm:pt>
    <dgm:pt modelId="{B8E49D70-CE07-429B-9196-AB0EAAC65EF7}" type="sibTrans" cxnId="{C9932160-0F7A-4474-AECC-1044D3AF7E5F}">
      <dgm:prSet/>
      <dgm:spPr/>
      <dgm:t>
        <a:bodyPr/>
        <a:lstStyle/>
        <a:p>
          <a:endParaRPr lang="pt-PT"/>
        </a:p>
      </dgm:t>
    </dgm:pt>
    <dgm:pt modelId="{B24FCB3D-59E5-4A00-8E4D-C7504CDC5EF3}">
      <dgm:prSet phldrT="[Texto]" custT="1"/>
      <dgm:spPr>
        <a:solidFill>
          <a:srgbClr val="FFC000">
            <a:alpha val="50000"/>
          </a:srgbClr>
        </a:solidFill>
      </dgm:spPr>
      <dgm:t>
        <a:bodyPr/>
        <a:lstStyle/>
        <a:p>
          <a:pPr>
            <a:buFont typeface="Arial" panose="020B0604020202020204" pitchFamily="34" charset="0"/>
            <a:buChar char="•"/>
          </a:pPr>
          <a:r>
            <a:rPr lang="pt-PT" sz="1400" dirty="0" err="1"/>
            <a:t>Personal</a:t>
          </a:r>
          <a:r>
            <a:rPr lang="pt-PT" sz="1400" dirty="0"/>
            <a:t> </a:t>
          </a:r>
          <a:r>
            <a:rPr lang="pt-PT" sz="1400" dirty="0" err="1"/>
            <a:t>IoT</a:t>
          </a:r>
          <a:r>
            <a:rPr lang="pt-PT" sz="1400" dirty="0"/>
            <a:t> </a:t>
          </a:r>
          <a:r>
            <a:rPr lang="pt-PT" sz="1400" dirty="0" err="1"/>
            <a:t>Applications</a:t>
          </a:r>
          <a:endParaRPr lang="pt-PT" sz="1400" dirty="0"/>
        </a:p>
      </dgm:t>
    </dgm:pt>
    <dgm:pt modelId="{93887E32-8E07-453F-B0E8-DB223182D4C6}" type="parTrans" cxnId="{EEF07055-2E10-406F-A9A9-953A539A68F4}">
      <dgm:prSet/>
      <dgm:spPr/>
      <dgm:t>
        <a:bodyPr/>
        <a:lstStyle/>
        <a:p>
          <a:endParaRPr lang="pt-PT"/>
        </a:p>
      </dgm:t>
    </dgm:pt>
    <dgm:pt modelId="{36612C29-FA9D-4F92-AAEE-165CF9E40753}" type="sibTrans" cxnId="{EEF07055-2E10-406F-A9A9-953A539A68F4}">
      <dgm:prSet/>
      <dgm:spPr/>
      <dgm:t>
        <a:bodyPr/>
        <a:lstStyle/>
        <a:p>
          <a:endParaRPr lang="pt-PT"/>
        </a:p>
      </dgm:t>
    </dgm:pt>
    <dgm:pt modelId="{4FC6AB3A-1491-4464-AE93-210AD978F2DD}">
      <dgm:prSet phldrT="[Texto]" custT="1"/>
      <dgm:spPr>
        <a:solidFill>
          <a:srgbClr val="FFC000">
            <a:alpha val="50000"/>
          </a:srgbClr>
        </a:solidFill>
      </dgm:spPr>
      <dgm:t>
        <a:bodyPr/>
        <a:lstStyle/>
        <a:p>
          <a:pPr>
            <a:buFont typeface="Arial" panose="020B0604020202020204" pitchFamily="34" charset="0"/>
            <a:buChar char="•"/>
          </a:pPr>
          <a:r>
            <a:rPr lang="pt-PT" sz="1400" dirty="0" err="1"/>
            <a:t>Wild</a:t>
          </a:r>
          <a:r>
            <a:rPr lang="pt-PT" sz="1400" dirty="0"/>
            <a:t> </a:t>
          </a:r>
          <a:r>
            <a:rPr lang="pt-PT" sz="1400" dirty="0" err="1"/>
            <a:t>life</a:t>
          </a:r>
          <a:r>
            <a:rPr lang="pt-PT" sz="1400" dirty="0"/>
            <a:t> </a:t>
          </a:r>
          <a:r>
            <a:rPr lang="pt-PT" sz="1400" dirty="0" err="1"/>
            <a:t>Monitoring</a:t>
          </a:r>
          <a:endParaRPr lang="pt-PT" sz="1400" dirty="0"/>
        </a:p>
      </dgm:t>
    </dgm:pt>
    <dgm:pt modelId="{D86F5422-3222-4389-9945-461C56334E14}" type="parTrans" cxnId="{02BA634B-2059-4D62-B205-CE6DAA73E6D0}">
      <dgm:prSet/>
      <dgm:spPr/>
      <dgm:t>
        <a:bodyPr/>
        <a:lstStyle/>
        <a:p>
          <a:endParaRPr lang="pt-PT"/>
        </a:p>
      </dgm:t>
    </dgm:pt>
    <dgm:pt modelId="{853321CE-D8C2-44D0-981A-ED061CBD3878}" type="sibTrans" cxnId="{02BA634B-2059-4D62-B205-CE6DAA73E6D0}">
      <dgm:prSet/>
      <dgm:spPr/>
      <dgm:t>
        <a:bodyPr/>
        <a:lstStyle/>
        <a:p>
          <a:endParaRPr lang="pt-PT"/>
        </a:p>
      </dgm:t>
    </dgm:pt>
    <dgm:pt modelId="{018287D2-3C20-4C3F-9E6B-E67F131EF6A3}">
      <dgm:prSet phldrT="[Texto]" custT="1"/>
      <dgm:spPr>
        <a:solidFill>
          <a:srgbClr val="FFC000">
            <a:alpha val="50000"/>
          </a:srgbClr>
        </a:solidFill>
      </dgm:spPr>
      <dgm:t>
        <a:bodyPr/>
        <a:lstStyle/>
        <a:p>
          <a:pPr>
            <a:buFont typeface="Arial" panose="020B0604020202020204" pitchFamily="34" charset="0"/>
            <a:buChar char="•"/>
          </a:pPr>
          <a:r>
            <a:rPr lang="pt-PT" sz="1400" dirty="0" err="1"/>
            <a:t>Logistics</a:t>
          </a:r>
          <a:endParaRPr lang="pt-PT" sz="1400" dirty="0"/>
        </a:p>
      </dgm:t>
    </dgm:pt>
    <dgm:pt modelId="{2C5F84CE-BE28-4D6D-A868-464B919068D2}" type="parTrans" cxnId="{8124C59D-9B8D-4988-BD51-987AC37F46C2}">
      <dgm:prSet/>
      <dgm:spPr/>
      <dgm:t>
        <a:bodyPr/>
        <a:lstStyle/>
        <a:p>
          <a:endParaRPr lang="pt-PT"/>
        </a:p>
      </dgm:t>
    </dgm:pt>
    <dgm:pt modelId="{5E2BC4A4-13F7-49A6-9629-E0C53FB23627}" type="sibTrans" cxnId="{8124C59D-9B8D-4988-BD51-987AC37F46C2}">
      <dgm:prSet/>
      <dgm:spPr/>
      <dgm:t>
        <a:bodyPr/>
        <a:lstStyle/>
        <a:p>
          <a:endParaRPr lang="pt-PT"/>
        </a:p>
      </dgm:t>
    </dgm:pt>
    <dgm:pt modelId="{067C8936-7531-427B-AF6D-C8E77FA6FCE8}">
      <dgm:prSet phldrT="[Texto]" custT="1"/>
      <dgm:spPr>
        <a:solidFill>
          <a:srgbClr val="FFC000">
            <a:alpha val="50000"/>
          </a:srgbClr>
        </a:solidFill>
      </dgm:spPr>
      <dgm:t>
        <a:bodyPr/>
        <a:lstStyle/>
        <a:p>
          <a:pPr>
            <a:buFont typeface="Arial" panose="020B0604020202020204" pitchFamily="34" charset="0"/>
            <a:buChar char="•"/>
          </a:pPr>
          <a:r>
            <a:rPr lang="pt-PT" sz="1400" dirty="0" err="1"/>
            <a:t>Agriculture</a:t>
          </a:r>
          <a:endParaRPr lang="pt-PT" sz="1400" dirty="0"/>
        </a:p>
      </dgm:t>
    </dgm:pt>
    <dgm:pt modelId="{FE16D2C9-1AF0-4A4E-8515-2AC3FFFFEC38}" type="parTrans" cxnId="{39715C7F-8011-47B0-BA19-319E5A9161F8}">
      <dgm:prSet/>
      <dgm:spPr/>
      <dgm:t>
        <a:bodyPr/>
        <a:lstStyle/>
        <a:p>
          <a:endParaRPr lang="pt-PT"/>
        </a:p>
      </dgm:t>
    </dgm:pt>
    <dgm:pt modelId="{D7B5FB05-0C07-4050-B57D-AF9BCE5190D4}" type="sibTrans" cxnId="{39715C7F-8011-47B0-BA19-319E5A9161F8}">
      <dgm:prSet/>
      <dgm:spPr/>
      <dgm:t>
        <a:bodyPr/>
        <a:lstStyle/>
        <a:p>
          <a:endParaRPr lang="pt-PT"/>
        </a:p>
      </dgm:t>
    </dgm:pt>
    <dgm:pt modelId="{8F277815-DE96-44CD-ABB4-2EA662E800EA}">
      <dgm:prSet phldrT="[Texto]" custT="1"/>
      <dgm:spPr>
        <a:solidFill>
          <a:srgbClr val="FFC000">
            <a:alpha val="50000"/>
          </a:srgbClr>
        </a:solidFill>
      </dgm:spPr>
      <dgm:t>
        <a:bodyPr/>
        <a:lstStyle/>
        <a:p>
          <a:pPr>
            <a:buFont typeface="Arial" panose="020B0604020202020204" pitchFamily="34" charset="0"/>
            <a:buChar char="•"/>
          </a:pPr>
          <a:r>
            <a:rPr lang="pt-PT" sz="1400" dirty="0" err="1"/>
            <a:t>Home</a:t>
          </a:r>
          <a:r>
            <a:rPr lang="pt-PT" sz="1400" dirty="0"/>
            <a:t> </a:t>
          </a:r>
          <a:r>
            <a:rPr lang="pt-PT" sz="1400" dirty="0" err="1"/>
            <a:t>Automation</a:t>
          </a:r>
          <a:r>
            <a:rPr lang="pt-PT" sz="1400" dirty="0"/>
            <a:t> </a:t>
          </a:r>
          <a:r>
            <a:rPr lang="pt-PT" sz="1400" dirty="0" err="1"/>
            <a:t>and</a:t>
          </a:r>
          <a:r>
            <a:rPr lang="pt-PT" sz="1400" dirty="0"/>
            <a:t> </a:t>
          </a:r>
          <a:r>
            <a:rPr lang="pt-PT" sz="1400" dirty="0" err="1"/>
            <a:t>Safety</a:t>
          </a:r>
          <a:endParaRPr lang="pt-PT" sz="1400" dirty="0"/>
        </a:p>
      </dgm:t>
    </dgm:pt>
    <dgm:pt modelId="{25814DDA-70F4-4143-8DFA-48DFA85F209A}" type="parTrans" cxnId="{290A0BFA-8FEE-47AF-9A3B-3C918B5A3E22}">
      <dgm:prSet/>
      <dgm:spPr/>
      <dgm:t>
        <a:bodyPr/>
        <a:lstStyle/>
        <a:p>
          <a:endParaRPr lang="pt-PT"/>
        </a:p>
      </dgm:t>
    </dgm:pt>
    <dgm:pt modelId="{15D9480B-ABEC-4112-9F66-28C7F16E471C}" type="sibTrans" cxnId="{290A0BFA-8FEE-47AF-9A3B-3C918B5A3E22}">
      <dgm:prSet/>
      <dgm:spPr/>
      <dgm:t>
        <a:bodyPr/>
        <a:lstStyle/>
        <a:p>
          <a:endParaRPr lang="pt-PT"/>
        </a:p>
      </dgm:t>
    </dgm:pt>
    <dgm:pt modelId="{9FDC4591-AEB2-4310-AD69-B9F92608156E}" type="pres">
      <dgm:prSet presAssocID="{27C4774A-64C9-4541-B5A1-3C130C6A8974}" presName="composite" presStyleCnt="0">
        <dgm:presLayoutVars>
          <dgm:chMax val="1"/>
          <dgm:dir/>
          <dgm:resizeHandles val="exact"/>
        </dgm:presLayoutVars>
      </dgm:prSet>
      <dgm:spPr/>
    </dgm:pt>
    <dgm:pt modelId="{33611B0A-4836-44D7-9380-F1AE750E19FF}" type="pres">
      <dgm:prSet presAssocID="{27C4774A-64C9-4541-B5A1-3C130C6A8974}" presName="radial" presStyleCnt="0">
        <dgm:presLayoutVars>
          <dgm:animLvl val="ctr"/>
        </dgm:presLayoutVars>
      </dgm:prSet>
      <dgm:spPr/>
    </dgm:pt>
    <dgm:pt modelId="{642B9A4B-93E9-4730-AEBF-B200574D921A}" type="pres">
      <dgm:prSet presAssocID="{56B6B272-F370-4A75-BA65-E93E32CAC56E}" presName="centerShape" presStyleLbl="vennNode1" presStyleIdx="0" presStyleCnt="14"/>
      <dgm:spPr/>
    </dgm:pt>
    <dgm:pt modelId="{063AE728-75DD-4483-9A2A-7BC981E40D68}" type="pres">
      <dgm:prSet presAssocID="{3D7C78CD-0B2A-48A1-B678-75C46F792580}" presName="node" presStyleLbl="vennNode1" presStyleIdx="1" presStyleCnt="14" custScaleX="127129" custScaleY="136778">
        <dgm:presLayoutVars>
          <dgm:bulletEnabled val="1"/>
        </dgm:presLayoutVars>
      </dgm:prSet>
      <dgm:spPr/>
    </dgm:pt>
    <dgm:pt modelId="{AAD82A2E-5DAE-4238-8D74-8845CD546447}" type="pres">
      <dgm:prSet presAssocID="{38FC9907-26AA-478B-A356-EA37FE273E59}" presName="node" presStyleLbl="vennNode1" presStyleIdx="2" presStyleCnt="14" custScaleX="127129" custScaleY="136778">
        <dgm:presLayoutVars>
          <dgm:bulletEnabled val="1"/>
        </dgm:presLayoutVars>
      </dgm:prSet>
      <dgm:spPr/>
    </dgm:pt>
    <dgm:pt modelId="{B6A8914B-DFA7-4DAE-92AD-E0187FA6B169}" type="pres">
      <dgm:prSet presAssocID="{89540DD8-3B58-43DD-8E1D-E5C2975F8526}" presName="node" presStyleLbl="vennNode1" presStyleIdx="3" presStyleCnt="14" custScaleX="127129" custScaleY="136778">
        <dgm:presLayoutVars>
          <dgm:bulletEnabled val="1"/>
        </dgm:presLayoutVars>
      </dgm:prSet>
      <dgm:spPr/>
    </dgm:pt>
    <dgm:pt modelId="{686002C8-CF67-48E2-AABA-C10269325E1D}" type="pres">
      <dgm:prSet presAssocID="{1A11462E-C1E7-42B3-BA1B-B9CF29AC9B63}" presName="node" presStyleLbl="vennNode1" presStyleIdx="4" presStyleCnt="14" custScaleX="127129" custScaleY="136778">
        <dgm:presLayoutVars>
          <dgm:bulletEnabled val="1"/>
        </dgm:presLayoutVars>
      </dgm:prSet>
      <dgm:spPr/>
    </dgm:pt>
    <dgm:pt modelId="{A31080D9-691C-4FBF-8318-065822B33BB9}" type="pres">
      <dgm:prSet presAssocID="{A8BAE5E0-C8D2-460B-B94E-BA13B26B88EB}" presName="node" presStyleLbl="vennNode1" presStyleIdx="5" presStyleCnt="14" custScaleX="127129" custScaleY="136778">
        <dgm:presLayoutVars>
          <dgm:bulletEnabled val="1"/>
        </dgm:presLayoutVars>
      </dgm:prSet>
      <dgm:spPr/>
    </dgm:pt>
    <dgm:pt modelId="{240F5BAD-9CEC-4C22-9A7B-AC4BE9CD08E6}" type="pres">
      <dgm:prSet presAssocID="{2E8869A5-CD16-4C23-A5F5-5AF6E908C718}" presName="node" presStyleLbl="vennNode1" presStyleIdx="6" presStyleCnt="14" custScaleX="127129" custScaleY="136778">
        <dgm:presLayoutVars>
          <dgm:bulletEnabled val="1"/>
        </dgm:presLayoutVars>
      </dgm:prSet>
      <dgm:spPr/>
    </dgm:pt>
    <dgm:pt modelId="{57146979-72D9-4040-82E4-772A62DDEF87}" type="pres">
      <dgm:prSet presAssocID="{6B971FC9-8518-4F8C-AC16-CB1E8F1A27F6}" presName="node" presStyleLbl="vennNode1" presStyleIdx="7" presStyleCnt="14" custScaleX="127129" custScaleY="136778">
        <dgm:presLayoutVars>
          <dgm:bulletEnabled val="1"/>
        </dgm:presLayoutVars>
      </dgm:prSet>
      <dgm:spPr/>
    </dgm:pt>
    <dgm:pt modelId="{782ECEF3-F493-416A-A442-6A2F981276A3}" type="pres">
      <dgm:prSet presAssocID="{9FC27212-89CC-4D67-8583-7A2EBB353D47}" presName="node" presStyleLbl="vennNode1" presStyleIdx="8" presStyleCnt="14" custScaleX="127129" custScaleY="136778">
        <dgm:presLayoutVars>
          <dgm:bulletEnabled val="1"/>
        </dgm:presLayoutVars>
      </dgm:prSet>
      <dgm:spPr/>
    </dgm:pt>
    <dgm:pt modelId="{1FF94075-177B-41F0-8F97-8B77011BD8A0}" type="pres">
      <dgm:prSet presAssocID="{B24FCB3D-59E5-4A00-8E4D-C7504CDC5EF3}" presName="node" presStyleLbl="vennNode1" presStyleIdx="9" presStyleCnt="14" custScaleX="127129" custScaleY="136778">
        <dgm:presLayoutVars>
          <dgm:bulletEnabled val="1"/>
        </dgm:presLayoutVars>
      </dgm:prSet>
      <dgm:spPr/>
    </dgm:pt>
    <dgm:pt modelId="{CABA2AA8-45E2-4B60-AE53-B538EB8C7314}" type="pres">
      <dgm:prSet presAssocID="{4FC6AB3A-1491-4464-AE93-210AD978F2DD}" presName="node" presStyleLbl="vennNode1" presStyleIdx="10" presStyleCnt="14" custScaleX="127129" custScaleY="136778">
        <dgm:presLayoutVars>
          <dgm:bulletEnabled val="1"/>
        </dgm:presLayoutVars>
      </dgm:prSet>
      <dgm:spPr/>
    </dgm:pt>
    <dgm:pt modelId="{30703D93-E699-444E-9538-DFE09A5E0069}" type="pres">
      <dgm:prSet presAssocID="{018287D2-3C20-4C3F-9E6B-E67F131EF6A3}" presName="node" presStyleLbl="vennNode1" presStyleIdx="11" presStyleCnt="14" custScaleX="127129" custScaleY="136778">
        <dgm:presLayoutVars>
          <dgm:bulletEnabled val="1"/>
        </dgm:presLayoutVars>
      </dgm:prSet>
      <dgm:spPr/>
    </dgm:pt>
    <dgm:pt modelId="{F9924F27-538D-448E-A87B-A884DCABF5DE}" type="pres">
      <dgm:prSet presAssocID="{067C8936-7531-427B-AF6D-C8E77FA6FCE8}" presName="node" presStyleLbl="vennNode1" presStyleIdx="12" presStyleCnt="14" custScaleX="127129" custScaleY="136778">
        <dgm:presLayoutVars>
          <dgm:bulletEnabled val="1"/>
        </dgm:presLayoutVars>
      </dgm:prSet>
      <dgm:spPr/>
    </dgm:pt>
    <dgm:pt modelId="{ED76AE3E-711C-4A9F-93E4-ED039AF502DE}" type="pres">
      <dgm:prSet presAssocID="{8F277815-DE96-44CD-ABB4-2EA662E800EA}" presName="node" presStyleLbl="vennNode1" presStyleIdx="13" presStyleCnt="14" custScaleX="127129" custScaleY="136778">
        <dgm:presLayoutVars>
          <dgm:bulletEnabled val="1"/>
        </dgm:presLayoutVars>
      </dgm:prSet>
      <dgm:spPr/>
    </dgm:pt>
  </dgm:ptLst>
  <dgm:cxnLst>
    <dgm:cxn modelId="{38D05B0A-CBAE-4C16-86C3-5A9132055E20}" type="presOf" srcId="{89540DD8-3B58-43DD-8E1D-E5C2975F8526}" destId="{B6A8914B-DFA7-4DAE-92AD-E0187FA6B169}" srcOrd="0" destOrd="0" presId="urn:microsoft.com/office/officeart/2005/8/layout/radial3"/>
    <dgm:cxn modelId="{4004210E-A614-422E-9840-5BC1AA70E455}" srcId="{27C4774A-64C9-4541-B5A1-3C130C6A8974}" destId="{56B6B272-F370-4A75-BA65-E93E32CAC56E}" srcOrd="0" destOrd="0" parTransId="{FE1AF007-0F10-4B67-81D3-714D1003B62E}" sibTransId="{D5B76C91-A71A-4583-887A-00D5532F96DB}"/>
    <dgm:cxn modelId="{C98B7819-5A66-44DC-A04B-B75F2FC8FECC}" type="presOf" srcId="{067C8936-7531-427B-AF6D-C8E77FA6FCE8}" destId="{F9924F27-538D-448E-A87B-A884DCABF5DE}" srcOrd="0" destOrd="0" presId="urn:microsoft.com/office/officeart/2005/8/layout/radial3"/>
    <dgm:cxn modelId="{2F364828-F5BD-4FF3-89E3-85C94C1C5DC8}" type="presOf" srcId="{018287D2-3C20-4C3F-9E6B-E67F131EF6A3}" destId="{30703D93-E699-444E-9538-DFE09A5E0069}" srcOrd="0" destOrd="0" presId="urn:microsoft.com/office/officeart/2005/8/layout/radial3"/>
    <dgm:cxn modelId="{E4A8622E-092B-4A20-AC02-AE8AEF8DF24D}" type="presOf" srcId="{4FC6AB3A-1491-4464-AE93-210AD978F2DD}" destId="{CABA2AA8-45E2-4B60-AE53-B538EB8C7314}" srcOrd="0" destOrd="0" presId="urn:microsoft.com/office/officeart/2005/8/layout/radial3"/>
    <dgm:cxn modelId="{80C53B3B-8830-45E3-9D82-F764639FE344}" type="presOf" srcId="{56B6B272-F370-4A75-BA65-E93E32CAC56E}" destId="{642B9A4B-93E9-4730-AEBF-B200574D921A}" srcOrd="0" destOrd="0" presId="urn:microsoft.com/office/officeart/2005/8/layout/radial3"/>
    <dgm:cxn modelId="{835A945F-641D-4DA2-94DF-250E5B69FCF7}" type="presOf" srcId="{A8BAE5E0-C8D2-460B-B94E-BA13B26B88EB}" destId="{A31080D9-691C-4FBF-8318-065822B33BB9}" srcOrd="0" destOrd="0" presId="urn:microsoft.com/office/officeart/2005/8/layout/radial3"/>
    <dgm:cxn modelId="{C9932160-0F7A-4474-AECC-1044D3AF7E5F}" srcId="{56B6B272-F370-4A75-BA65-E93E32CAC56E}" destId="{9FC27212-89CC-4D67-8583-7A2EBB353D47}" srcOrd="7" destOrd="0" parTransId="{1E5030BB-180B-4837-8F62-53FD0F8082DF}" sibTransId="{B8E49D70-CE07-429B-9196-AB0EAAC65EF7}"/>
    <dgm:cxn modelId="{545B3A60-D544-4807-9650-24D967B9EB52}" type="presOf" srcId="{9FC27212-89CC-4D67-8583-7A2EBB353D47}" destId="{782ECEF3-F493-416A-A442-6A2F981276A3}" srcOrd="0" destOrd="0" presId="urn:microsoft.com/office/officeart/2005/8/layout/radial3"/>
    <dgm:cxn modelId="{E4A89864-B6B0-4747-A9A7-5387C7973FC7}" srcId="{56B6B272-F370-4A75-BA65-E93E32CAC56E}" destId="{3D7C78CD-0B2A-48A1-B678-75C46F792580}" srcOrd="0" destOrd="0" parTransId="{29BD0616-BD96-40D5-A86A-76F4841567BA}" sibTransId="{4E95E72D-456B-469B-9134-851D76E32A2C}"/>
    <dgm:cxn modelId="{C7D2E249-E95A-4DB0-B54E-E0D42DF9846E}" srcId="{27C4774A-64C9-4541-B5A1-3C130C6A8974}" destId="{7FB018DC-0887-41D0-BB99-83DD11BE72E5}" srcOrd="1" destOrd="0" parTransId="{7450C13E-72FB-4128-9237-118CEE78988C}" sibTransId="{9EE323C0-B162-4385-8EAD-6907846505A7}"/>
    <dgm:cxn modelId="{02BA634B-2059-4D62-B205-CE6DAA73E6D0}" srcId="{56B6B272-F370-4A75-BA65-E93E32CAC56E}" destId="{4FC6AB3A-1491-4464-AE93-210AD978F2DD}" srcOrd="9" destOrd="0" parTransId="{D86F5422-3222-4389-9945-461C56334E14}" sibTransId="{853321CE-D8C2-44D0-981A-ED061CBD3878}"/>
    <dgm:cxn modelId="{5572A64D-B248-4F0E-9EA0-BADFA01577FA}" srcId="{56B6B272-F370-4A75-BA65-E93E32CAC56E}" destId="{6B971FC9-8518-4F8C-AC16-CB1E8F1A27F6}" srcOrd="6" destOrd="0" parTransId="{975608A1-E2EA-4B25-8493-DC4049C897BB}" sibTransId="{5C39B955-FBB5-4F87-AC6E-BEE2651D90F6}"/>
    <dgm:cxn modelId="{739BD873-64E7-4EFE-BFE2-CC1B929A080F}" type="presOf" srcId="{1A11462E-C1E7-42B3-BA1B-B9CF29AC9B63}" destId="{686002C8-CF67-48E2-AABA-C10269325E1D}" srcOrd="0" destOrd="0" presId="urn:microsoft.com/office/officeart/2005/8/layout/radial3"/>
    <dgm:cxn modelId="{EEF07055-2E10-406F-A9A9-953A539A68F4}" srcId="{56B6B272-F370-4A75-BA65-E93E32CAC56E}" destId="{B24FCB3D-59E5-4A00-8E4D-C7504CDC5EF3}" srcOrd="8" destOrd="0" parTransId="{93887E32-8E07-453F-B0E8-DB223182D4C6}" sibTransId="{36612C29-FA9D-4F92-AAEE-165CF9E40753}"/>
    <dgm:cxn modelId="{39715C7F-8011-47B0-BA19-319E5A9161F8}" srcId="{56B6B272-F370-4A75-BA65-E93E32CAC56E}" destId="{067C8936-7531-427B-AF6D-C8E77FA6FCE8}" srcOrd="11" destOrd="0" parTransId="{FE16D2C9-1AF0-4A4E-8515-2AC3FFFFEC38}" sibTransId="{D7B5FB05-0C07-4050-B57D-AF9BCE5190D4}"/>
    <dgm:cxn modelId="{2528698F-259C-4449-94B5-24073B36BBF2}" type="presOf" srcId="{2E8869A5-CD16-4C23-A5F5-5AF6E908C718}" destId="{240F5BAD-9CEC-4C22-9A7B-AC4BE9CD08E6}" srcOrd="0" destOrd="0" presId="urn:microsoft.com/office/officeart/2005/8/layout/radial3"/>
    <dgm:cxn modelId="{52316F96-E186-441C-9C3B-8084F7A45AEB}" srcId="{56B6B272-F370-4A75-BA65-E93E32CAC56E}" destId="{38FC9907-26AA-478B-A356-EA37FE273E59}" srcOrd="1" destOrd="0" parTransId="{2E7BC402-BF92-4FE8-AD32-524CD51A25FB}" sibTransId="{13C0D94F-2D53-4EA6-B5E2-03DD22A2B5E1}"/>
    <dgm:cxn modelId="{8124C59D-9B8D-4988-BD51-987AC37F46C2}" srcId="{56B6B272-F370-4A75-BA65-E93E32CAC56E}" destId="{018287D2-3C20-4C3F-9E6B-E67F131EF6A3}" srcOrd="10" destOrd="0" parTransId="{2C5F84CE-BE28-4D6D-A868-464B919068D2}" sibTransId="{5E2BC4A4-13F7-49A6-9629-E0C53FB23627}"/>
    <dgm:cxn modelId="{74AA13A3-0A33-4BA5-8C36-0D832578686D}" type="presOf" srcId="{6B971FC9-8518-4F8C-AC16-CB1E8F1A27F6}" destId="{57146979-72D9-4040-82E4-772A62DDEF87}" srcOrd="0" destOrd="0" presId="urn:microsoft.com/office/officeart/2005/8/layout/radial3"/>
    <dgm:cxn modelId="{7016E8BD-A536-485B-BD29-AFA601EE72DF}" srcId="{56B6B272-F370-4A75-BA65-E93E32CAC56E}" destId="{1A11462E-C1E7-42B3-BA1B-B9CF29AC9B63}" srcOrd="3" destOrd="0" parTransId="{AD350815-D3FF-4A4D-80C6-AD561671EADA}" sibTransId="{3C4B50E8-D87D-4601-9A3F-0B3E05186E4A}"/>
    <dgm:cxn modelId="{04E3A0BE-D388-4340-A4D2-6BCDA07A50E4}" srcId="{56B6B272-F370-4A75-BA65-E93E32CAC56E}" destId="{A8BAE5E0-C8D2-460B-B94E-BA13B26B88EB}" srcOrd="4" destOrd="0" parTransId="{96269930-B62D-40DB-8A94-BA27F8F16999}" sibTransId="{B2CBFDFB-78DC-403B-865A-9D3D047F0BF2}"/>
    <dgm:cxn modelId="{BB6113BF-FA09-48F5-B9C2-809DB1CF6198}" type="presOf" srcId="{38FC9907-26AA-478B-A356-EA37FE273E59}" destId="{AAD82A2E-5DAE-4238-8D74-8845CD546447}" srcOrd="0" destOrd="0" presId="urn:microsoft.com/office/officeart/2005/8/layout/radial3"/>
    <dgm:cxn modelId="{EC3B99C1-7685-4185-9A1B-6A4417D4D229}" type="presOf" srcId="{27C4774A-64C9-4541-B5A1-3C130C6A8974}" destId="{9FDC4591-AEB2-4310-AD69-B9F92608156E}" srcOrd="0" destOrd="0" presId="urn:microsoft.com/office/officeart/2005/8/layout/radial3"/>
    <dgm:cxn modelId="{E0F8B5D3-A33D-496B-A8C5-13042C4B206B}" type="presOf" srcId="{B24FCB3D-59E5-4A00-8E4D-C7504CDC5EF3}" destId="{1FF94075-177B-41F0-8F97-8B77011BD8A0}" srcOrd="0" destOrd="0" presId="urn:microsoft.com/office/officeart/2005/8/layout/radial3"/>
    <dgm:cxn modelId="{666863D6-EA54-41BC-B298-FCEA943DFC1F}" srcId="{56B6B272-F370-4A75-BA65-E93E32CAC56E}" destId="{89540DD8-3B58-43DD-8E1D-E5C2975F8526}" srcOrd="2" destOrd="0" parTransId="{0F420285-437B-45DD-B1AE-91B84366D370}" sibTransId="{EF7A5637-BC72-46C6-B6DA-B4F8149872F3}"/>
    <dgm:cxn modelId="{D29510E7-1C21-44ED-8BE0-6A691D92F36D}" type="presOf" srcId="{3D7C78CD-0B2A-48A1-B678-75C46F792580}" destId="{063AE728-75DD-4483-9A2A-7BC981E40D68}" srcOrd="0" destOrd="0" presId="urn:microsoft.com/office/officeart/2005/8/layout/radial3"/>
    <dgm:cxn modelId="{8676D0F3-2E69-44D5-BF07-C9BD7E15F9F0}" type="presOf" srcId="{8F277815-DE96-44CD-ABB4-2EA662E800EA}" destId="{ED76AE3E-711C-4A9F-93E4-ED039AF502DE}" srcOrd="0" destOrd="0" presId="urn:microsoft.com/office/officeart/2005/8/layout/radial3"/>
    <dgm:cxn modelId="{290A0BFA-8FEE-47AF-9A3B-3C918B5A3E22}" srcId="{56B6B272-F370-4A75-BA65-E93E32CAC56E}" destId="{8F277815-DE96-44CD-ABB4-2EA662E800EA}" srcOrd="12" destOrd="0" parTransId="{25814DDA-70F4-4143-8DFA-48DFA85F209A}" sibTransId="{15D9480B-ABEC-4112-9F66-28C7F16E471C}"/>
    <dgm:cxn modelId="{A7DF47FD-5783-43B5-8F4E-56AC5D2DC8FA}" srcId="{56B6B272-F370-4A75-BA65-E93E32CAC56E}" destId="{2E8869A5-CD16-4C23-A5F5-5AF6E908C718}" srcOrd="5" destOrd="0" parTransId="{BF907579-7223-4588-B51A-7098E752D154}" sibTransId="{DFACE082-7271-46F2-ABA7-C05E2C9FAEB4}"/>
    <dgm:cxn modelId="{7B69FB73-7440-4B22-8A08-9D2113D2E7FB}" type="presParOf" srcId="{9FDC4591-AEB2-4310-AD69-B9F92608156E}" destId="{33611B0A-4836-44D7-9380-F1AE750E19FF}" srcOrd="0" destOrd="0" presId="urn:microsoft.com/office/officeart/2005/8/layout/radial3"/>
    <dgm:cxn modelId="{755672A3-B3A8-434D-B265-7427E4C03D7A}" type="presParOf" srcId="{33611B0A-4836-44D7-9380-F1AE750E19FF}" destId="{642B9A4B-93E9-4730-AEBF-B200574D921A}" srcOrd="0" destOrd="0" presId="urn:microsoft.com/office/officeart/2005/8/layout/radial3"/>
    <dgm:cxn modelId="{C6B83E05-D83F-44C6-BB43-2ECD56392D34}" type="presParOf" srcId="{33611B0A-4836-44D7-9380-F1AE750E19FF}" destId="{063AE728-75DD-4483-9A2A-7BC981E40D68}" srcOrd="1" destOrd="0" presId="urn:microsoft.com/office/officeart/2005/8/layout/radial3"/>
    <dgm:cxn modelId="{0E18CF97-AE2B-4868-ADEB-6720BB3EDA98}" type="presParOf" srcId="{33611B0A-4836-44D7-9380-F1AE750E19FF}" destId="{AAD82A2E-5DAE-4238-8D74-8845CD546447}" srcOrd="2" destOrd="0" presId="urn:microsoft.com/office/officeart/2005/8/layout/radial3"/>
    <dgm:cxn modelId="{D32E6351-EA40-496C-BA88-2574D38B890D}" type="presParOf" srcId="{33611B0A-4836-44D7-9380-F1AE750E19FF}" destId="{B6A8914B-DFA7-4DAE-92AD-E0187FA6B169}" srcOrd="3" destOrd="0" presId="urn:microsoft.com/office/officeart/2005/8/layout/radial3"/>
    <dgm:cxn modelId="{EEBCBFA6-EF6F-4C07-A14F-99FA98F666E6}" type="presParOf" srcId="{33611B0A-4836-44D7-9380-F1AE750E19FF}" destId="{686002C8-CF67-48E2-AABA-C10269325E1D}" srcOrd="4" destOrd="0" presId="urn:microsoft.com/office/officeart/2005/8/layout/radial3"/>
    <dgm:cxn modelId="{ABB0CBB7-09E2-4548-8E6B-45A1F2DBAFBF}" type="presParOf" srcId="{33611B0A-4836-44D7-9380-F1AE750E19FF}" destId="{A31080D9-691C-4FBF-8318-065822B33BB9}" srcOrd="5" destOrd="0" presId="urn:microsoft.com/office/officeart/2005/8/layout/radial3"/>
    <dgm:cxn modelId="{20D5A23B-BAC7-4655-9271-D591265779DF}" type="presParOf" srcId="{33611B0A-4836-44D7-9380-F1AE750E19FF}" destId="{240F5BAD-9CEC-4C22-9A7B-AC4BE9CD08E6}" srcOrd="6" destOrd="0" presId="urn:microsoft.com/office/officeart/2005/8/layout/radial3"/>
    <dgm:cxn modelId="{DAE5DC7B-5D30-464E-84A3-5FC5DB3501E5}" type="presParOf" srcId="{33611B0A-4836-44D7-9380-F1AE750E19FF}" destId="{57146979-72D9-4040-82E4-772A62DDEF87}" srcOrd="7" destOrd="0" presId="urn:microsoft.com/office/officeart/2005/8/layout/radial3"/>
    <dgm:cxn modelId="{A492F5BF-827E-4FD9-AEEA-0D344F8A8794}" type="presParOf" srcId="{33611B0A-4836-44D7-9380-F1AE750E19FF}" destId="{782ECEF3-F493-416A-A442-6A2F981276A3}" srcOrd="8" destOrd="0" presId="urn:microsoft.com/office/officeart/2005/8/layout/radial3"/>
    <dgm:cxn modelId="{7A2DF104-44CD-43EC-927E-89F381FD2DC7}" type="presParOf" srcId="{33611B0A-4836-44D7-9380-F1AE750E19FF}" destId="{1FF94075-177B-41F0-8F97-8B77011BD8A0}" srcOrd="9" destOrd="0" presId="urn:microsoft.com/office/officeart/2005/8/layout/radial3"/>
    <dgm:cxn modelId="{AC2F9552-C782-4ABE-820A-A02B196E245E}" type="presParOf" srcId="{33611B0A-4836-44D7-9380-F1AE750E19FF}" destId="{CABA2AA8-45E2-4B60-AE53-B538EB8C7314}" srcOrd="10" destOrd="0" presId="urn:microsoft.com/office/officeart/2005/8/layout/radial3"/>
    <dgm:cxn modelId="{005861C1-B061-4B34-9C19-0C09611DA006}" type="presParOf" srcId="{33611B0A-4836-44D7-9380-F1AE750E19FF}" destId="{30703D93-E699-444E-9538-DFE09A5E0069}" srcOrd="11" destOrd="0" presId="urn:microsoft.com/office/officeart/2005/8/layout/radial3"/>
    <dgm:cxn modelId="{47A798DD-77BF-4274-BD23-5C662454212F}" type="presParOf" srcId="{33611B0A-4836-44D7-9380-F1AE750E19FF}" destId="{F9924F27-538D-448E-A87B-A884DCABF5DE}" srcOrd="12" destOrd="0" presId="urn:microsoft.com/office/officeart/2005/8/layout/radial3"/>
    <dgm:cxn modelId="{CF7046E1-7625-4318-BD49-8E105AD2416C}" type="presParOf" srcId="{33611B0A-4836-44D7-9380-F1AE750E19FF}" destId="{ED76AE3E-711C-4A9F-93E4-ED039AF502DE}" srcOrd="1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611269-1F7D-4737-9437-24F29B1AFA25}"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pt-PT"/>
        </a:p>
      </dgm:t>
    </dgm:pt>
    <dgm:pt modelId="{83B4A20C-524B-4C84-9EA5-798DC44A8673}">
      <dgm:prSet phldrT="[Texto]" custT="1"/>
      <dgm:spPr/>
      <dgm:t>
        <a:bodyPr/>
        <a:lstStyle/>
        <a:p>
          <a:pPr algn="ctr"/>
          <a:r>
            <a:rPr lang="en-US" sz="1800" dirty="0">
              <a:solidFill>
                <a:schemeClr val="tx1"/>
              </a:solidFill>
            </a:rPr>
            <a:t>5G systems (2019/20) are aimed to achieve </a:t>
          </a:r>
          <a:r>
            <a:rPr lang="pt-PT" sz="1800" dirty="0">
              <a:solidFill>
                <a:schemeClr val="tx1"/>
              </a:solidFill>
            </a:rPr>
            <a:t>[as </a:t>
          </a:r>
          <a:r>
            <a:rPr lang="pt-PT" sz="1800" dirty="0" err="1">
              <a:solidFill>
                <a:schemeClr val="tx1"/>
              </a:solidFill>
            </a:rPr>
            <a:t>compared</a:t>
          </a:r>
          <a:r>
            <a:rPr lang="pt-PT" sz="1800" dirty="0">
              <a:solidFill>
                <a:schemeClr val="tx1"/>
              </a:solidFill>
            </a:rPr>
            <a:t> to 4G]</a:t>
          </a:r>
          <a:r>
            <a:rPr lang="en-US" sz="1800" dirty="0">
              <a:solidFill>
                <a:schemeClr val="tx1"/>
              </a:solidFill>
            </a:rPr>
            <a:t>:</a:t>
          </a:r>
          <a:endParaRPr lang="pt-PT" sz="1800" dirty="0">
            <a:solidFill>
              <a:schemeClr val="tx1"/>
            </a:solidFill>
          </a:endParaRPr>
        </a:p>
      </dgm:t>
    </dgm:pt>
    <dgm:pt modelId="{60713B21-0273-4055-B818-F361B99BF171}" type="parTrans" cxnId="{80219D77-27F7-49AE-AAD7-178A96F449EA}">
      <dgm:prSet/>
      <dgm:spPr/>
      <dgm:t>
        <a:bodyPr/>
        <a:lstStyle/>
        <a:p>
          <a:endParaRPr lang="pt-PT">
            <a:solidFill>
              <a:schemeClr val="tx1"/>
            </a:solidFill>
          </a:endParaRPr>
        </a:p>
      </dgm:t>
    </dgm:pt>
    <dgm:pt modelId="{080500C1-E6AB-4E2A-A776-DFF11067D5D2}" type="sibTrans" cxnId="{80219D77-27F7-49AE-AAD7-178A96F449EA}">
      <dgm:prSet/>
      <dgm:spPr/>
      <dgm:t>
        <a:bodyPr/>
        <a:lstStyle/>
        <a:p>
          <a:endParaRPr lang="pt-PT">
            <a:solidFill>
              <a:schemeClr val="tx1"/>
            </a:solidFill>
          </a:endParaRPr>
        </a:p>
      </dgm:t>
    </dgm:pt>
    <dgm:pt modelId="{C56A3EA9-9215-44D0-8775-8E8BCC8BED6C}">
      <dgm:prSet phldrT="[Texto]"/>
      <dgm:spPr/>
      <dgm:t>
        <a:bodyPr/>
        <a:lstStyle/>
        <a:p>
          <a:r>
            <a:rPr lang="pt-PT" dirty="0" err="1">
              <a:solidFill>
                <a:schemeClr val="tx1"/>
              </a:solidFill>
            </a:rPr>
            <a:t>Higher</a:t>
          </a:r>
          <a:r>
            <a:rPr lang="pt-PT" dirty="0">
              <a:solidFill>
                <a:schemeClr val="tx1"/>
              </a:solidFill>
            </a:rPr>
            <a:t> </a:t>
          </a:r>
          <a:r>
            <a:rPr lang="pt-PT" dirty="0" err="1">
              <a:solidFill>
                <a:schemeClr val="tx1"/>
              </a:solidFill>
            </a:rPr>
            <a:t>throughputs</a:t>
          </a:r>
          <a:r>
            <a:rPr lang="pt-PT" dirty="0">
              <a:solidFill>
                <a:schemeClr val="tx1"/>
              </a:solidFill>
            </a:rPr>
            <a:t> (1-20 </a:t>
          </a:r>
          <a:r>
            <a:rPr lang="pt-PT" dirty="0" err="1">
              <a:solidFill>
                <a:schemeClr val="tx1"/>
              </a:solidFill>
            </a:rPr>
            <a:t>Gbps</a:t>
          </a:r>
          <a:r>
            <a:rPr lang="pt-PT" dirty="0">
              <a:solidFill>
                <a:schemeClr val="tx1"/>
              </a:solidFill>
            </a:rPr>
            <a:t>)</a:t>
          </a:r>
        </a:p>
      </dgm:t>
    </dgm:pt>
    <dgm:pt modelId="{3C896770-BE83-4F31-85BA-912D804C0A18}" type="parTrans" cxnId="{982311EC-2C2D-4987-A74D-1849A209F2E3}">
      <dgm:prSet/>
      <dgm:spPr/>
      <dgm:t>
        <a:bodyPr/>
        <a:lstStyle/>
        <a:p>
          <a:endParaRPr lang="pt-PT">
            <a:solidFill>
              <a:schemeClr val="tx1"/>
            </a:solidFill>
          </a:endParaRPr>
        </a:p>
      </dgm:t>
    </dgm:pt>
    <dgm:pt modelId="{E3CFEDC4-46C9-4257-87CE-F03576D8BA08}" type="sibTrans" cxnId="{982311EC-2C2D-4987-A74D-1849A209F2E3}">
      <dgm:prSet/>
      <dgm:spPr/>
      <dgm:t>
        <a:bodyPr/>
        <a:lstStyle/>
        <a:p>
          <a:endParaRPr lang="pt-PT">
            <a:solidFill>
              <a:schemeClr val="tx1"/>
            </a:solidFill>
          </a:endParaRPr>
        </a:p>
      </dgm:t>
    </dgm:pt>
    <dgm:pt modelId="{E06F3A80-972C-49C0-A37A-C4EECF91D697}">
      <dgm:prSet phldrT="[Texto]"/>
      <dgm:spPr/>
      <dgm:t>
        <a:bodyPr/>
        <a:lstStyle/>
        <a:p>
          <a:r>
            <a:rPr lang="pt-PT" dirty="0" err="1">
              <a:solidFill>
                <a:schemeClr val="tx1"/>
              </a:solidFill>
            </a:rPr>
            <a:t>Lower</a:t>
          </a:r>
          <a:r>
            <a:rPr lang="pt-PT" dirty="0">
              <a:solidFill>
                <a:schemeClr val="tx1"/>
              </a:solidFill>
            </a:rPr>
            <a:t> </a:t>
          </a:r>
          <a:r>
            <a:rPr lang="pt-PT" dirty="0" err="1">
              <a:solidFill>
                <a:schemeClr val="tx1"/>
              </a:solidFill>
            </a:rPr>
            <a:t>Latency</a:t>
          </a:r>
          <a:r>
            <a:rPr lang="pt-PT" dirty="0">
              <a:solidFill>
                <a:schemeClr val="tx1"/>
              </a:solidFill>
            </a:rPr>
            <a:t> (0,5-1 </a:t>
          </a:r>
          <a:r>
            <a:rPr lang="pt-PT" dirty="0" err="1">
              <a:solidFill>
                <a:schemeClr val="tx1"/>
              </a:solidFill>
            </a:rPr>
            <a:t>ms</a:t>
          </a:r>
          <a:r>
            <a:rPr lang="pt-PT" dirty="0">
              <a:solidFill>
                <a:schemeClr val="tx1"/>
              </a:solidFill>
            </a:rPr>
            <a:t>)</a:t>
          </a:r>
        </a:p>
      </dgm:t>
    </dgm:pt>
    <dgm:pt modelId="{912B5CEE-9616-4692-99C7-5E51EAA14987}" type="parTrans" cxnId="{EAAE9F91-FE1C-461B-B956-B3351012FD38}">
      <dgm:prSet/>
      <dgm:spPr/>
      <dgm:t>
        <a:bodyPr/>
        <a:lstStyle/>
        <a:p>
          <a:endParaRPr lang="pt-PT">
            <a:solidFill>
              <a:schemeClr val="tx1"/>
            </a:solidFill>
          </a:endParaRPr>
        </a:p>
      </dgm:t>
    </dgm:pt>
    <dgm:pt modelId="{4641F1A7-9800-41B7-AF8C-2310942A30BD}" type="sibTrans" cxnId="{EAAE9F91-FE1C-461B-B956-B3351012FD38}">
      <dgm:prSet/>
      <dgm:spPr/>
      <dgm:t>
        <a:bodyPr/>
        <a:lstStyle/>
        <a:p>
          <a:endParaRPr lang="pt-PT">
            <a:solidFill>
              <a:schemeClr val="tx1"/>
            </a:solidFill>
          </a:endParaRPr>
        </a:p>
      </dgm:t>
    </dgm:pt>
    <dgm:pt modelId="{6C373036-08FE-4683-8C42-DD7A2C07271F}">
      <dgm:prSet phldrT="[Texto]" custT="1"/>
      <dgm:spPr/>
      <dgm:t>
        <a:bodyPr/>
        <a:lstStyle/>
        <a:p>
          <a:pPr algn="ctr"/>
          <a:r>
            <a:rPr lang="en-US" sz="1800" dirty="0">
              <a:solidFill>
                <a:schemeClr val="tx1"/>
              </a:solidFill>
            </a:rPr>
            <a:t>3GPP Release 15 and 16 (from ETSI):</a:t>
          </a:r>
          <a:endParaRPr lang="pt-PT" sz="1800" dirty="0">
            <a:solidFill>
              <a:schemeClr val="tx1"/>
            </a:solidFill>
          </a:endParaRPr>
        </a:p>
      </dgm:t>
    </dgm:pt>
    <dgm:pt modelId="{FC9219A1-6AC3-4E70-91B6-6B4493ECD4D0}" type="parTrans" cxnId="{5A18530B-EB5F-42D6-BF6A-5FDC5A9FF4B8}">
      <dgm:prSet/>
      <dgm:spPr/>
      <dgm:t>
        <a:bodyPr/>
        <a:lstStyle/>
        <a:p>
          <a:endParaRPr lang="pt-PT">
            <a:solidFill>
              <a:schemeClr val="tx1"/>
            </a:solidFill>
          </a:endParaRPr>
        </a:p>
      </dgm:t>
    </dgm:pt>
    <dgm:pt modelId="{5355A903-2062-48DC-9035-B6D227CAA13B}" type="sibTrans" cxnId="{5A18530B-EB5F-42D6-BF6A-5FDC5A9FF4B8}">
      <dgm:prSet/>
      <dgm:spPr/>
      <dgm:t>
        <a:bodyPr/>
        <a:lstStyle/>
        <a:p>
          <a:endParaRPr lang="pt-PT">
            <a:solidFill>
              <a:schemeClr val="tx1"/>
            </a:solidFill>
          </a:endParaRPr>
        </a:p>
      </dgm:t>
    </dgm:pt>
    <dgm:pt modelId="{6CAE172C-B7F4-4806-99EE-6226B0B153F3}">
      <dgm:prSet phldrT="[Texto]"/>
      <dgm:spPr/>
      <dgm:t>
        <a:bodyPr/>
        <a:lstStyle/>
        <a:p>
          <a:r>
            <a:rPr lang="en-US" dirty="0">
              <a:solidFill>
                <a:schemeClr val="tx1"/>
              </a:solidFill>
            </a:rPr>
            <a:t>Covers: 1-Radio Access Network; 2-Services and Systems Aspects; 3-Core Network and Terminals</a:t>
          </a:r>
          <a:endParaRPr lang="pt-PT" dirty="0">
            <a:solidFill>
              <a:schemeClr val="tx1"/>
            </a:solidFill>
          </a:endParaRPr>
        </a:p>
      </dgm:t>
    </dgm:pt>
    <dgm:pt modelId="{A27F6948-E5A5-4EF8-9F2A-F0F71C5D44BE}" type="parTrans" cxnId="{0655BD33-B5CF-4F7A-9B79-540E7466A961}">
      <dgm:prSet/>
      <dgm:spPr/>
      <dgm:t>
        <a:bodyPr/>
        <a:lstStyle/>
        <a:p>
          <a:endParaRPr lang="pt-PT">
            <a:solidFill>
              <a:schemeClr val="tx1"/>
            </a:solidFill>
          </a:endParaRPr>
        </a:p>
      </dgm:t>
    </dgm:pt>
    <dgm:pt modelId="{D96A5ACC-EA72-4631-8DAD-7618FBFE83CF}" type="sibTrans" cxnId="{0655BD33-B5CF-4F7A-9B79-540E7466A961}">
      <dgm:prSet/>
      <dgm:spPr/>
      <dgm:t>
        <a:bodyPr/>
        <a:lstStyle/>
        <a:p>
          <a:endParaRPr lang="pt-PT">
            <a:solidFill>
              <a:schemeClr val="tx1"/>
            </a:solidFill>
          </a:endParaRPr>
        </a:p>
      </dgm:t>
    </dgm:pt>
    <dgm:pt modelId="{685DC4E9-EC2C-4856-A006-D7FD6934924B}">
      <dgm:prSet phldrT="[Texto]"/>
      <dgm:spPr/>
      <dgm:t>
        <a:bodyPr/>
        <a:lstStyle/>
        <a:p>
          <a:r>
            <a:rPr lang="en-US" dirty="0">
              <a:solidFill>
                <a:schemeClr val="tx1"/>
              </a:solidFill>
            </a:rPr>
            <a:t>ITU-T is expected to standardize 3GPP Release 15/16 (5G) as IMT-2020</a:t>
          </a:r>
          <a:endParaRPr lang="pt-PT" dirty="0">
            <a:solidFill>
              <a:schemeClr val="tx1"/>
            </a:solidFill>
          </a:endParaRPr>
        </a:p>
      </dgm:t>
    </dgm:pt>
    <dgm:pt modelId="{6F5E5C99-B440-4D68-8534-47A8B27E408E}" type="parTrans" cxnId="{906C285D-BDCB-4A2D-9917-26CCC91B77D5}">
      <dgm:prSet/>
      <dgm:spPr/>
      <dgm:t>
        <a:bodyPr/>
        <a:lstStyle/>
        <a:p>
          <a:endParaRPr lang="pt-PT">
            <a:solidFill>
              <a:schemeClr val="tx1"/>
            </a:solidFill>
          </a:endParaRPr>
        </a:p>
      </dgm:t>
    </dgm:pt>
    <dgm:pt modelId="{BEFA5BCF-DB12-438D-B132-A7BD3FE367D8}" type="sibTrans" cxnId="{906C285D-BDCB-4A2D-9917-26CCC91B77D5}">
      <dgm:prSet/>
      <dgm:spPr/>
      <dgm:t>
        <a:bodyPr/>
        <a:lstStyle/>
        <a:p>
          <a:endParaRPr lang="pt-PT">
            <a:solidFill>
              <a:schemeClr val="tx1"/>
            </a:solidFill>
          </a:endParaRPr>
        </a:p>
      </dgm:t>
    </dgm:pt>
    <dgm:pt modelId="{D1E4529A-D3C3-4161-908A-6201D6750B18}">
      <dgm:prSet phldrT="[Texto]" custT="1"/>
      <dgm:spPr/>
      <dgm:t>
        <a:bodyPr/>
        <a:lstStyle/>
        <a:p>
          <a:pPr algn="ctr"/>
          <a:r>
            <a:rPr lang="pt-PT" sz="1800" dirty="0">
              <a:solidFill>
                <a:schemeClr val="tx1"/>
              </a:solidFill>
            </a:rPr>
            <a:t>Support </a:t>
          </a:r>
          <a:r>
            <a:rPr lang="pt-PT" sz="1800" dirty="0" err="1">
              <a:solidFill>
                <a:schemeClr val="tx1"/>
              </a:solidFill>
            </a:rPr>
            <a:t>of</a:t>
          </a:r>
          <a:r>
            <a:rPr lang="pt-PT" sz="1800" dirty="0">
              <a:solidFill>
                <a:schemeClr val="tx1"/>
              </a:solidFill>
            </a:rPr>
            <a:t> </a:t>
          </a:r>
          <a:r>
            <a:rPr lang="pt-PT" sz="1800" dirty="0" err="1">
              <a:solidFill>
                <a:schemeClr val="tx1"/>
              </a:solidFill>
            </a:rPr>
            <a:t>new</a:t>
          </a:r>
          <a:r>
            <a:rPr lang="pt-PT" sz="1800" dirty="0">
              <a:solidFill>
                <a:schemeClr val="tx1"/>
              </a:solidFill>
            </a:rPr>
            <a:t> </a:t>
          </a:r>
          <a:r>
            <a:rPr lang="pt-PT" sz="1800" dirty="0" err="1">
              <a:solidFill>
                <a:schemeClr val="tx1"/>
              </a:solidFill>
            </a:rPr>
            <a:t>and</a:t>
          </a:r>
          <a:r>
            <a:rPr lang="pt-PT" sz="1800" dirty="0">
              <a:solidFill>
                <a:schemeClr val="tx1"/>
              </a:solidFill>
            </a:rPr>
            <a:t> </a:t>
          </a:r>
          <a:r>
            <a:rPr lang="pt-PT" sz="1800" dirty="0" err="1">
              <a:solidFill>
                <a:schemeClr val="tx1"/>
              </a:solidFill>
            </a:rPr>
            <a:t>Emergent</a:t>
          </a:r>
          <a:r>
            <a:rPr lang="pt-PT" sz="1800" dirty="0">
              <a:solidFill>
                <a:schemeClr val="tx1"/>
              </a:solidFill>
            </a:rPr>
            <a:t> </a:t>
          </a:r>
          <a:r>
            <a:rPr lang="pt-PT" sz="1800" dirty="0" err="1">
              <a:solidFill>
                <a:schemeClr val="tx1"/>
              </a:solidFill>
            </a:rPr>
            <a:t>Services</a:t>
          </a:r>
          <a:r>
            <a:rPr lang="pt-PT" sz="1800" dirty="0">
              <a:solidFill>
                <a:schemeClr val="tx1"/>
              </a:solidFill>
            </a:rPr>
            <a:t>:</a:t>
          </a:r>
        </a:p>
      </dgm:t>
    </dgm:pt>
    <dgm:pt modelId="{F1737C02-505A-4742-8D21-F4470C14FFF3}" type="parTrans" cxnId="{DC3E5C10-36D3-40C6-A192-A523FC4B33E7}">
      <dgm:prSet/>
      <dgm:spPr/>
      <dgm:t>
        <a:bodyPr/>
        <a:lstStyle/>
        <a:p>
          <a:endParaRPr lang="pt-PT">
            <a:solidFill>
              <a:schemeClr val="tx1"/>
            </a:solidFill>
          </a:endParaRPr>
        </a:p>
      </dgm:t>
    </dgm:pt>
    <dgm:pt modelId="{FF478E8A-9E4D-42F0-9F46-83D1865C3F0B}" type="sibTrans" cxnId="{DC3E5C10-36D3-40C6-A192-A523FC4B33E7}">
      <dgm:prSet/>
      <dgm:spPr/>
      <dgm:t>
        <a:bodyPr/>
        <a:lstStyle/>
        <a:p>
          <a:endParaRPr lang="pt-PT">
            <a:solidFill>
              <a:schemeClr val="tx1"/>
            </a:solidFill>
          </a:endParaRPr>
        </a:p>
      </dgm:t>
    </dgm:pt>
    <dgm:pt modelId="{47A16486-4EE2-4191-B49A-1EFE37ECCBE5}">
      <dgm:prSet phldrT="[Texto]"/>
      <dgm:spPr/>
      <dgm:t>
        <a:bodyPr/>
        <a:lstStyle/>
        <a:p>
          <a:r>
            <a:rPr lang="pt-PT" b="1" dirty="0">
              <a:solidFill>
                <a:schemeClr val="tx1"/>
              </a:solidFill>
            </a:rPr>
            <a:t>VTC </a:t>
          </a:r>
          <a:r>
            <a:rPr lang="pt-PT" b="1" dirty="0" err="1">
              <a:solidFill>
                <a:schemeClr val="tx1"/>
              </a:solidFill>
            </a:rPr>
            <a:t>on</a:t>
          </a:r>
          <a:r>
            <a:rPr lang="pt-PT" b="1" dirty="0">
              <a:solidFill>
                <a:schemeClr val="tx1"/>
              </a:solidFill>
            </a:rPr>
            <a:t> </a:t>
          </a:r>
          <a:r>
            <a:rPr lang="pt-PT" b="1" dirty="0" err="1">
              <a:solidFill>
                <a:schemeClr val="tx1"/>
              </a:solidFill>
            </a:rPr>
            <a:t>the</a:t>
          </a:r>
          <a:r>
            <a:rPr lang="pt-PT" b="1" dirty="0">
              <a:solidFill>
                <a:schemeClr val="tx1"/>
              </a:solidFill>
            </a:rPr>
            <a:t> Move</a:t>
          </a:r>
        </a:p>
      </dgm:t>
    </dgm:pt>
    <dgm:pt modelId="{6BDA007A-1A48-4179-9C1D-D6813ACCAE63}" type="parTrans" cxnId="{BE4F025F-6B76-401D-80CD-E4855F467519}">
      <dgm:prSet/>
      <dgm:spPr/>
      <dgm:t>
        <a:bodyPr/>
        <a:lstStyle/>
        <a:p>
          <a:endParaRPr lang="pt-PT">
            <a:solidFill>
              <a:schemeClr val="tx1"/>
            </a:solidFill>
          </a:endParaRPr>
        </a:p>
      </dgm:t>
    </dgm:pt>
    <dgm:pt modelId="{787B5619-C791-4CD7-87B2-E2DE0B0D80FF}" type="sibTrans" cxnId="{BE4F025F-6B76-401D-80CD-E4855F467519}">
      <dgm:prSet/>
      <dgm:spPr/>
      <dgm:t>
        <a:bodyPr/>
        <a:lstStyle/>
        <a:p>
          <a:endParaRPr lang="pt-PT">
            <a:solidFill>
              <a:schemeClr val="tx1"/>
            </a:solidFill>
          </a:endParaRPr>
        </a:p>
      </dgm:t>
    </dgm:pt>
    <dgm:pt modelId="{5EF3A26F-AFDE-47DE-8F08-2BA12A512373}">
      <dgm:prSet phldrT="[Texto]"/>
      <dgm:spPr/>
      <dgm:t>
        <a:bodyPr/>
        <a:lstStyle/>
        <a:p>
          <a:r>
            <a:rPr lang="pt-PT" dirty="0">
              <a:solidFill>
                <a:schemeClr val="tx1"/>
              </a:solidFill>
            </a:rPr>
            <a:t>Real-Time </a:t>
          </a:r>
          <a:r>
            <a:rPr lang="pt-PT" dirty="0" err="1">
              <a:solidFill>
                <a:schemeClr val="tx1"/>
              </a:solidFill>
            </a:rPr>
            <a:t>Communications</a:t>
          </a:r>
          <a:endParaRPr lang="pt-PT" dirty="0">
            <a:solidFill>
              <a:schemeClr val="tx1"/>
            </a:solidFill>
          </a:endParaRPr>
        </a:p>
      </dgm:t>
    </dgm:pt>
    <dgm:pt modelId="{B770582F-11A3-4BAF-AACA-6DC35C346E8F}" type="parTrans" cxnId="{10E27BFA-9286-4597-8530-E9A9B186B118}">
      <dgm:prSet/>
      <dgm:spPr/>
      <dgm:t>
        <a:bodyPr/>
        <a:lstStyle/>
        <a:p>
          <a:endParaRPr lang="pt-PT">
            <a:solidFill>
              <a:schemeClr val="tx1"/>
            </a:solidFill>
          </a:endParaRPr>
        </a:p>
      </dgm:t>
    </dgm:pt>
    <dgm:pt modelId="{E16C4BFA-E0FD-4F44-8A22-A61D6A350A41}" type="sibTrans" cxnId="{10E27BFA-9286-4597-8530-E9A9B186B118}">
      <dgm:prSet/>
      <dgm:spPr/>
      <dgm:t>
        <a:bodyPr/>
        <a:lstStyle/>
        <a:p>
          <a:endParaRPr lang="pt-PT">
            <a:solidFill>
              <a:schemeClr val="tx1"/>
            </a:solidFill>
          </a:endParaRPr>
        </a:p>
      </dgm:t>
    </dgm:pt>
    <dgm:pt modelId="{E9D737DF-04ED-4D5F-ADCE-B6E55B722B96}">
      <dgm:prSet phldrT="[Texto]"/>
      <dgm:spPr/>
      <dgm:t>
        <a:bodyPr/>
        <a:lstStyle/>
        <a:p>
          <a:r>
            <a:rPr lang="pt-PT" dirty="0" err="1">
              <a:solidFill>
                <a:schemeClr val="tx1"/>
              </a:solidFill>
            </a:rPr>
            <a:t>Higher</a:t>
          </a:r>
          <a:r>
            <a:rPr lang="pt-PT" dirty="0">
              <a:solidFill>
                <a:schemeClr val="tx1"/>
              </a:solidFill>
            </a:rPr>
            <a:t> </a:t>
          </a:r>
          <a:r>
            <a:rPr lang="pt-PT" dirty="0" err="1">
              <a:solidFill>
                <a:schemeClr val="tx1"/>
              </a:solidFill>
            </a:rPr>
            <a:t>Capacity</a:t>
          </a:r>
          <a:endParaRPr lang="pt-PT" dirty="0">
            <a:solidFill>
              <a:schemeClr val="tx1"/>
            </a:solidFill>
          </a:endParaRPr>
        </a:p>
      </dgm:t>
    </dgm:pt>
    <dgm:pt modelId="{31B2F7AB-5331-4D1A-8166-97AE8AFB3715}" type="parTrans" cxnId="{C279510D-BFBA-446F-9DC4-7A0B4C517AE3}">
      <dgm:prSet/>
      <dgm:spPr/>
      <dgm:t>
        <a:bodyPr/>
        <a:lstStyle/>
        <a:p>
          <a:endParaRPr lang="pt-PT">
            <a:solidFill>
              <a:schemeClr val="tx1"/>
            </a:solidFill>
          </a:endParaRPr>
        </a:p>
      </dgm:t>
    </dgm:pt>
    <dgm:pt modelId="{ECE152A6-8BF0-4D35-9A1D-F27A071A7785}" type="sibTrans" cxnId="{C279510D-BFBA-446F-9DC4-7A0B4C517AE3}">
      <dgm:prSet/>
      <dgm:spPr/>
      <dgm:t>
        <a:bodyPr/>
        <a:lstStyle/>
        <a:p>
          <a:endParaRPr lang="pt-PT">
            <a:solidFill>
              <a:schemeClr val="tx1"/>
            </a:solidFill>
          </a:endParaRPr>
        </a:p>
      </dgm:t>
    </dgm:pt>
    <dgm:pt modelId="{D7E56C41-7CAF-4865-892C-F0E313CB41BD}">
      <dgm:prSet phldrT="[Texto]"/>
      <dgm:spPr/>
      <dgm:t>
        <a:bodyPr/>
        <a:lstStyle/>
        <a:p>
          <a:r>
            <a:rPr lang="pt-PT" dirty="0" err="1">
              <a:solidFill>
                <a:schemeClr val="tx1"/>
              </a:solidFill>
            </a:rPr>
            <a:t>Better</a:t>
          </a:r>
          <a:r>
            <a:rPr lang="pt-PT" dirty="0">
              <a:solidFill>
                <a:schemeClr val="tx1"/>
              </a:solidFill>
            </a:rPr>
            <a:t> </a:t>
          </a:r>
          <a:r>
            <a:rPr lang="pt-PT" dirty="0" err="1">
              <a:solidFill>
                <a:schemeClr val="tx1"/>
              </a:solidFill>
            </a:rPr>
            <a:t>Spectral</a:t>
          </a:r>
          <a:r>
            <a:rPr lang="pt-PT" dirty="0">
              <a:solidFill>
                <a:schemeClr val="tx1"/>
              </a:solidFill>
            </a:rPr>
            <a:t> </a:t>
          </a:r>
          <a:r>
            <a:rPr lang="pt-PT" dirty="0" err="1">
              <a:solidFill>
                <a:schemeClr val="tx1"/>
              </a:solidFill>
            </a:rPr>
            <a:t>Efficiency</a:t>
          </a:r>
          <a:endParaRPr lang="pt-PT" dirty="0">
            <a:solidFill>
              <a:schemeClr val="tx1"/>
            </a:solidFill>
          </a:endParaRPr>
        </a:p>
      </dgm:t>
    </dgm:pt>
    <dgm:pt modelId="{E232CFA7-65DC-410A-8B9C-BD82E75046D1}" type="parTrans" cxnId="{C9670C71-7658-454A-BAF2-F3A2D21F7686}">
      <dgm:prSet/>
      <dgm:spPr/>
      <dgm:t>
        <a:bodyPr/>
        <a:lstStyle/>
        <a:p>
          <a:endParaRPr lang="pt-PT">
            <a:solidFill>
              <a:schemeClr val="tx1"/>
            </a:solidFill>
          </a:endParaRPr>
        </a:p>
      </dgm:t>
    </dgm:pt>
    <dgm:pt modelId="{8EDE53CD-6586-4F02-A4CE-6BD0EEBA88EB}" type="sibTrans" cxnId="{C9670C71-7658-454A-BAF2-F3A2D21F7686}">
      <dgm:prSet/>
      <dgm:spPr/>
      <dgm:t>
        <a:bodyPr/>
        <a:lstStyle/>
        <a:p>
          <a:endParaRPr lang="pt-PT">
            <a:solidFill>
              <a:schemeClr val="tx1"/>
            </a:solidFill>
          </a:endParaRPr>
        </a:p>
      </dgm:t>
    </dgm:pt>
    <dgm:pt modelId="{BE2043A7-F381-43C0-A878-DD078BC35477}">
      <dgm:prSet phldrT="[Texto]"/>
      <dgm:spPr/>
      <dgm:t>
        <a:bodyPr/>
        <a:lstStyle/>
        <a:p>
          <a:r>
            <a:rPr lang="pt-PT" dirty="0" err="1">
              <a:solidFill>
                <a:schemeClr val="tx1"/>
              </a:solidFill>
            </a:rPr>
            <a:t>Augmented</a:t>
          </a:r>
          <a:r>
            <a:rPr lang="pt-PT" dirty="0">
              <a:solidFill>
                <a:schemeClr val="tx1"/>
              </a:solidFill>
            </a:rPr>
            <a:t> </a:t>
          </a:r>
          <a:r>
            <a:rPr lang="pt-PT" dirty="0" err="1">
              <a:solidFill>
                <a:schemeClr val="tx1"/>
              </a:solidFill>
            </a:rPr>
            <a:t>Reality</a:t>
          </a:r>
          <a:endParaRPr lang="pt-PT" dirty="0">
            <a:solidFill>
              <a:schemeClr val="tx1"/>
            </a:solidFill>
          </a:endParaRPr>
        </a:p>
      </dgm:t>
    </dgm:pt>
    <dgm:pt modelId="{166A0184-630C-4605-84F9-BDCCD7CABFC8}" type="parTrans" cxnId="{A1D08819-7E14-43AD-A1DB-796EA3733C26}">
      <dgm:prSet/>
      <dgm:spPr/>
      <dgm:t>
        <a:bodyPr/>
        <a:lstStyle/>
        <a:p>
          <a:endParaRPr lang="pt-PT">
            <a:solidFill>
              <a:schemeClr val="tx1"/>
            </a:solidFill>
          </a:endParaRPr>
        </a:p>
      </dgm:t>
    </dgm:pt>
    <dgm:pt modelId="{B47A5852-080A-44BE-9F12-8526D47D24B4}" type="sibTrans" cxnId="{A1D08819-7E14-43AD-A1DB-796EA3733C26}">
      <dgm:prSet/>
      <dgm:spPr/>
      <dgm:t>
        <a:bodyPr/>
        <a:lstStyle/>
        <a:p>
          <a:endParaRPr lang="pt-PT">
            <a:solidFill>
              <a:schemeClr val="tx1"/>
            </a:solidFill>
          </a:endParaRPr>
        </a:p>
      </dgm:t>
    </dgm:pt>
    <dgm:pt modelId="{DE76ED74-76AF-4AD5-A414-289F1478FC3F}">
      <dgm:prSet phldrT="[Texto]"/>
      <dgm:spPr/>
      <dgm:t>
        <a:bodyPr/>
        <a:lstStyle/>
        <a:p>
          <a:r>
            <a:rPr lang="pt-PT" b="1" dirty="0">
              <a:solidFill>
                <a:schemeClr val="tx1"/>
              </a:solidFill>
            </a:rPr>
            <a:t>Support </a:t>
          </a:r>
          <a:r>
            <a:rPr lang="pt-PT" b="1" dirty="0" err="1">
              <a:solidFill>
                <a:schemeClr val="tx1"/>
              </a:solidFill>
            </a:rPr>
            <a:t>of</a:t>
          </a:r>
          <a:r>
            <a:rPr lang="pt-PT" b="1" dirty="0">
              <a:solidFill>
                <a:schemeClr val="tx1"/>
              </a:solidFill>
            </a:rPr>
            <a:t> Self-</a:t>
          </a:r>
          <a:r>
            <a:rPr lang="pt-PT" b="1" dirty="0" err="1">
              <a:solidFill>
                <a:schemeClr val="tx1"/>
              </a:solidFill>
            </a:rPr>
            <a:t>Driving</a:t>
          </a:r>
          <a:r>
            <a:rPr lang="pt-PT" b="1" dirty="0">
              <a:solidFill>
                <a:schemeClr val="tx1"/>
              </a:solidFill>
            </a:rPr>
            <a:t> </a:t>
          </a:r>
          <a:r>
            <a:rPr lang="pt-PT" b="1" dirty="0" err="1">
              <a:solidFill>
                <a:schemeClr val="tx1"/>
              </a:solidFill>
            </a:rPr>
            <a:t>Cars</a:t>
          </a:r>
          <a:endParaRPr lang="pt-PT" b="1" dirty="0">
            <a:solidFill>
              <a:schemeClr val="tx1"/>
            </a:solidFill>
          </a:endParaRPr>
        </a:p>
      </dgm:t>
    </dgm:pt>
    <dgm:pt modelId="{2702575B-397E-4812-B5F1-03B0A8A3E252}" type="parTrans" cxnId="{625E73AD-9411-4889-A03E-541F3BDA14EF}">
      <dgm:prSet/>
      <dgm:spPr/>
      <dgm:t>
        <a:bodyPr/>
        <a:lstStyle/>
        <a:p>
          <a:endParaRPr lang="pt-PT">
            <a:solidFill>
              <a:schemeClr val="tx1"/>
            </a:solidFill>
          </a:endParaRPr>
        </a:p>
      </dgm:t>
    </dgm:pt>
    <dgm:pt modelId="{37E4C2BE-7FB2-4AC1-BFFB-4F3FAA43B136}" type="sibTrans" cxnId="{625E73AD-9411-4889-A03E-541F3BDA14EF}">
      <dgm:prSet/>
      <dgm:spPr/>
      <dgm:t>
        <a:bodyPr/>
        <a:lstStyle/>
        <a:p>
          <a:endParaRPr lang="pt-PT">
            <a:solidFill>
              <a:schemeClr val="tx1"/>
            </a:solidFill>
          </a:endParaRPr>
        </a:p>
      </dgm:t>
    </dgm:pt>
    <dgm:pt modelId="{63BA72C8-A0D2-4F18-8EEF-769F8D867CA7}">
      <dgm:prSet phldrT="[Texto]"/>
      <dgm:spPr/>
      <dgm:t>
        <a:bodyPr/>
        <a:lstStyle/>
        <a:p>
          <a:r>
            <a:rPr lang="pt-PT" b="1" dirty="0" err="1">
              <a:solidFill>
                <a:schemeClr val="tx1"/>
              </a:solidFill>
            </a:rPr>
            <a:t>Machine</a:t>
          </a:r>
          <a:r>
            <a:rPr lang="pt-PT" b="1" dirty="0">
              <a:solidFill>
                <a:schemeClr val="tx1"/>
              </a:solidFill>
            </a:rPr>
            <a:t>-to-</a:t>
          </a:r>
          <a:r>
            <a:rPr lang="pt-PT" b="1" dirty="0" err="1">
              <a:solidFill>
                <a:schemeClr val="tx1"/>
              </a:solidFill>
            </a:rPr>
            <a:t>machine</a:t>
          </a:r>
          <a:r>
            <a:rPr lang="pt-PT" b="1" dirty="0">
              <a:solidFill>
                <a:schemeClr val="tx1"/>
              </a:solidFill>
            </a:rPr>
            <a:t> </a:t>
          </a:r>
          <a:r>
            <a:rPr lang="pt-PT" b="1" dirty="0" err="1">
              <a:solidFill>
                <a:schemeClr val="tx1"/>
              </a:solidFill>
            </a:rPr>
            <a:t>communications</a:t>
          </a:r>
          <a:r>
            <a:rPr lang="pt-PT" b="1" dirty="0">
              <a:solidFill>
                <a:schemeClr val="tx1"/>
              </a:solidFill>
            </a:rPr>
            <a:t> </a:t>
          </a:r>
          <a:r>
            <a:rPr lang="pt-PT" dirty="0">
              <a:solidFill>
                <a:schemeClr val="tx1"/>
              </a:solidFill>
            </a:rPr>
            <a:t>(</a:t>
          </a:r>
          <a:r>
            <a:rPr lang="pt-PT" dirty="0" err="1">
              <a:solidFill>
                <a:schemeClr val="tx1"/>
              </a:solidFill>
            </a:rPr>
            <a:t>IoT</a:t>
          </a:r>
          <a:r>
            <a:rPr lang="pt-PT" dirty="0">
              <a:solidFill>
                <a:schemeClr val="tx1"/>
              </a:solidFill>
            </a:rPr>
            <a:t> </a:t>
          </a:r>
          <a:r>
            <a:rPr lang="pt-PT" dirty="0" err="1">
              <a:solidFill>
                <a:schemeClr val="tx1"/>
              </a:solidFill>
            </a:rPr>
            <a:t>and</a:t>
          </a:r>
          <a:r>
            <a:rPr lang="pt-PT" dirty="0">
              <a:solidFill>
                <a:schemeClr val="tx1"/>
              </a:solidFill>
            </a:rPr>
            <a:t> </a:t>
          </a:r>
          <a:r>
            <a:rPr lang="pt-PT" dirty="0" err="1">
              <a:solidFill>
                <a:schemeClr val="tx1"/>
              </a:solidFill>
            </a:rPr>
            <a:t>Security</a:t>
          </a:r>
          <a:r>
            <a:rPr lang="pt-PT" dirty="0">
              <a:solidFill>
                <a:schemeClr val="tx1"/>
              </a:solidFill>
            </a:rPr>
            <a:t> Apps) – in </a:t>
          </a:r>
          <a:r>
            <a:rPr lang="pt-PT" dirty="0" err="1">
              <a:solidFill>
                <a:schemeClr val="tx1"/>
              </a:solidFill>
            </a:rPr>
            <a:t>addition</a:t>
          </a:r>
          <a:r>
            <a:rPr lang="pt-PT" dirty="0">
              <a:solidFill>
                <a:schemeClr val="tx1"/>
              </a:solidFill>
            </a:rPr>
            <a:t> to </a:t>
          </a:r>
          <a:r>
            <a:rPr lang="pt-PT" dirty="0" err="1">
              <a:solidFill>
                <a:schemeClr val="tx1"/>
              </a:solidFill>
            </a:rPr>
            <a:t>infrastructure</a:t>
          </a:r>
          <a:r>
            <a:rPr lang="pt-PT" dirty="0">
              <a:solidFill>
                <a:schemeClr val="tx1"/>
              </a:solidFill>
            </a:rPr>
            <a:t> </a:t>
          </a:r>
          <a:r>
            <a:rPr lang="pt-PT" dirty="0" err="1">
              <a:solidFill>
                <a:schemeClr val="tx1"/>
              </a:solidFill>
            </a:rPr>
            <a:t>centralized</a:t>
          </a:r>
          <a:r>
            <a:rPr lang="pt-PT" dirty="0">
              <a:solidFill>
                <a:schemeClr val="tx1"/>
              </a:solidFill>
            </a:rPr>
            <a:t> </a:t>
          </a:r>
          <a:r>
            <a:rPr lang="pt-PT" dirty="0" err="1">
              <a:solidFill>
                <a:schemeClr val="tx1"/>
              </a:solidFill>
            </a:rPr>
            <a:t>architecture</a:t>
          </a:r>
          <a:endParaRPr lang="pt-PT" dirty="0">
            <a:solidFill>
              <a:schemeClr val="tx1"/>
            </a:solidFill>
          </a:endParaRPr>
        </a:p>
      </dgm:t>
    </dgm:pt>
    <dgm:pt modelId="{5BA71DD1-CF9C-4D2C-8719-1E8301145F3D}" type="parTrans" cxnId="{2AE7D7AA-8AD5-404C-B6FA-08393A15ED7C}">
      <dgm:prSet/>
      <dgm:spPr/>
      <dgm:t>
        <a:bodyPr/>
        <a:lstStyle/>
        <a:p>
          <a:endParaRPr lang="pt-PT">
            <a:solidFill>
              <a:schemeClr val="tx1"/>
            </a:solidFill>
          </a:endParaRPr>
        </a:p>
      </dgm:t>
    </dgm:pt>
    <dgm:pt modelId="{784016F9-6CB6-4EB1-BE6A-3A3FFCD58C08}" type="sibTrans" cxnId="{2AE7D7AA-8AD5-404C-B6FA-08393A15ED7C}">
      <dgm:prSet/>
      <dgm:spPr/>
      <dgm:t>
        <a:bodyPr/>
        <a:lstStyle/>
        <a:p>
          <a:endParaRPr lang="pt-PT">
            <a:solidFill>
              <a:schemeClr val="tx1"/>
            </a:solidFill>
          </a:endParaRPr>
        </a:p>
      </dgm:t>
    </dgm:pt>
    <dgm:pt modelId="{5CC86D60-15CE-4C0C-9DD4-84B86E5FF21B}">
      <dgm:prSet phldrT="[Texto]"/>
      <dgm:spPr/>
      <dgm:t>
        <a:bodyPr/>
        <a:lstStyle/>
        <a:p>
          <a:endParaRPr lang="pt-PT" dirty="0">
            <a:solidFill>
              <a:schemeClr val="tx1"/>
            </a:solidFill>
          </a:endParaRPr>
        </a:p>
      </dgm:t>
    </dgm:pt>
    <dgm:pt modelId="{2DDC0D89-773E-4201-9CFF-AC8E66D238D1}" type="parTrans" cxnId="{62BE9B73-F6F8-4A85-80CB-F523B1E2687D}">
      <dgm:prSet/>
      <dgm:spPr/>
      <dgm:t>
        <a:bodyPr/>
        <a:lstStyle/>
        <a:p>
          <a:endParaRPr lang="pt-PT">
            <a:solidFill>
              <a:schemeClr val="tx1"/>
            </a:solidFill>
          </a:endParaRPr>
        </a:p>
      </dgm:t>
    </dgm:pt>
    <dgm:pt modelId="{B20A7CC1-9588-4FAF-A26F-1CF075F462F5}" type="sibTrans" cxnId="{62BE9B73-F6F8-4A85-80CB-F523B1E2687D}">
      <dgm:prSet/>
      <dgm:spPr/>
      <dgm:t>
        <a:bodyPr/>
        <a:lstStyle/>
        <a:p>
          <a:endParaRPr lang="pt-PT">
            <a:solidFill>
              <a:schemeClr val="tx1"/>
            </a:solidFill>
          </a:endParaRPr>
        </a:p>
      </dgm:t>
    </dgm:pt>
    <dgm:pt modelId="{2D093E13-4C68-442B-80DC-B1E8E330773C}">
      <dgm:prSet phldrT="[Texto]"/>
      <dgm:spPr/>
      <dgm:t>
        <a:bodyPr/>
        <a:lstStyle/>
        <a:p>
          <a:endParaRPr lang="pt-PT" dirty="0">
            <a:solidFill>
              <a:schemeClr val="tx1"/>
            </a:solidFill>
          </a:endParaRPr>
        </a:p>
      </dgm:t>
    </dgm:pt>
    <dgm:pt modelId="{1990DE43-95CD-4C39-BB98-56C6037EC7CC}" type="parTrans" cxnId="{E08F8359-4BD7-4628-A864-5CFF6D0FC0D0}">
      <dgm:prSet/>
      <dgm:spPr/>
      <dgm:t>
        <a:bodyPr/>
        <a:lstStyle/>
        <a:p>
          <a:endParaRPr lang="pt-PT">
            <a:solidFill>
              <a:schemeClr val="tx1"/>
            </a:solidFill>
          </a:endParaRPr>
        </a:p>
      </dgm:t>
    </dgm:pt>
    <dgm:pt modelId="{9E8517AB-A3BE-4EDA-A488-9A0A359FB59F}" type="sibTrans" cxnId="{E08F8359-4BD7-4628-A864-5CFF6D0FC0D0}">
      <dgm:prSet/>
      <dgm:spPr/>
      <dgm:t>
        <a:bodyPr/>
        <a:lstStyle/>
        <a:p>
          <a:endParaRPr lang="pt-PT">
            <a:solidFill>
              <a:schemeClr val="tx1"/>
            </a:solidFill>
          </a:endParaRPr>
        </a:p>
      </dgm:t>
    </dgm:pt>
    <dgm:pt modelId="{213DAB08-D2C7-47CA-867F-01FFFCE19171}">
      <dgm:prSet phldrT="[Texto]"/>
      <dgm:spPr/>
      <dgm:t>
        <a:bodyPr/>
        <a:lstStyle/>
        <a:p>
          <a:endParaRPr lang="pt-PT" dirty="0">
            <a:solidFill>
              <a:schemeClr val="tx1"/>
            </a:solidFill>
          </a:endParaRPr>
        </a:p>
      </dgm:t>
    </dgm:pt>
    <dgm:pt modelId="{081CB2C4-8FC6-4A25-A2B8-C2FC9F3AE85F}" type="parTrans" cxnId="{D56EBD6C-8940-4379-95E5-77DBB9AA2F5D}">
      <dgm:prSet/>
      <dgm:spPr/>
      <dgm:t>
        <a:bodyPr/>
        <a:lstStyle/>
        <a:p>
          <a:endParaRPr lang="pt-PT">
            <a:solidFill>
              <a:schemeClr val="tx1"/>
            </a:solidFill>
          </a:endParaRPr>
        </a:p>
      </dgm:t>
    </dgm:pt>
    <dgm:pt modelId="{DD1A52A8-CDA6-42E3-A525-015302BEDE92}" type="sibTrans" cxnId="{D56EBD6C-8940-4379-95E5-77DBB9AA2F5D}">
      <dgm:prSet/>
      <dgm:spPr/>
      <dgm:t>
        <a:bodyPr/>
        <a:lstStyle/>
        <a:p>
          <a:endParaRPr lang="pt-PT">
            <a:solidFill>
              <a:schemeClr val="tx1"/>
            </a:solidFill>
          </a:endParaRPr>
        </a:p>
      </dgm:t>
    </dgm:pt>
    <dgm:pt modelId="{062587A8-C95E-4B5D-A70F-345A807B6ADD}">
      <dgm:prSet phldrT="[Texto]"/>
      <dgm:spPr/>
      <dgm:t>
        <a:bodyPr/>
        <a:lstStyle/>
        <a:p>
          <a:endParaRPr lang="pt-PT" dirty="0">
            <a:solidFill>
              <a:schemeClr val="tx1"/>
            </a:solidFill>
          </a:endParaRPr>
        </a:p>
      </dgm:t>
    </dgm:pt>
    <dgm:pt modelId="{B07C8B79-4ACF-4FF7-B5B6-4541AE4C0717}" type="parTrans" cxnId="{FB5C5023-2516-40B7-8FAC-FBD5539C0E84}">
      <dgm:prSet/>
      <dgm:spPr/>
      <dgm:t>
        <a:bodyPr/>
        <a:lstStyle/>
        <a:p>
          <a:endParaRPr lang="pt-PT">
            <a:solidFill>
              <a:schemeClr val="tx1"/>
            </a:solidFill>
          </a:endParaRPr>
        </a:p>
      </dgm:t>
    </dgm:pt>
    <dgm:pt modelId="{12AF2C3F-EBD5-4461-BFEB-AC9D2ED0390A}" type="sibTrans" cxnId="{FB5C5023-2516-40B7-8FAC-FBD5539C0E84}">
      <dgm:prSet/>
      <dgm:spPr/>
      <dgm:t>
        <a:bodyPr/>
        <a:lstStyle/>
        <a:p>
          <a:endParaRPr lang="pt-PT">
            <a:solidFill>
              <a:schemeClr val="tx1"/>
            </a:solidFill>
          </a:endParaRPr>
        </a:p>
      </dgm:t>
    </dgm:pt>
    <dgm:pt modelId="{252A9AB2-5989-4722-A426-9FD79A02F7E9}">
      <dgm:prSet phldrT="[Texto]"/>
      <dgm:spPr/>
      <dgm:t>
        <a:bodyPr/>
        <a:lstStyle/>
        <a:p>
          <a:endParaRPr lang="pt-PT" dirty="0">
            <a:solidFill>
              <a:schemeClr val="tx1"/>
            </a:solidFill>
          </a:endParaRPr>
        </a:p>
      </dgm:t>
    </dgm:pt>
    <dgm:pt modelId="{624E657E-4DEE-4A43-8AA4-B03C5868FFC5}" type="parTrans" cxnId="{5E8446BA-16A4-41D7-AD7E-60F5C20541F3}">
      <dgm:prSet/>
      <dgm:spPr/>
      <dgm:t>
        <a:bodyPr/>
        <a:lstStyle/>
        <a:p>
          <a:endParaRPr lang="pt-PT">
            <a:solidFill>
              <a:schemeClr val="tx1"/>
            </a:solidFill>
          </a:endParaRPr>
        </a:p>
      </dgm:t>
    </dgm:pt>
    <dgm:pt modelId="{70BC9B09-6338-4102-B6DA-EA9669537E51}" type="sibTrans" cxnId="{5E8446BA-16A4-41D7-AD7E-60F5C20541F3}">
      <dgm:prSet/>
      <dgm:spPr/>
      <dgm:t>
        <a:bodyPr/>
        <a:lstStyle/>
        <a:p>
          <a:endParaRPr lang="pt-PT">
            <a:solidFill>
              <a:schemeClr val="tx1"/>
            </a:solidFill>
          </a:endParaRPr>
        </a:p>
      </dgm:t>
    </dgm:pt>
    <dgm:pt modelId="{5E293CAD-C4CE-4A74-BCE9-46EDE05FD8CF}">
      <dgm:prSet phldrT="[Texto]"/>
      <dgm:spPr/>
      <dgm:t>
        <a:bodyPr/>
        <a:lstStyle/>
        <a:p>
          <a:endParaRPr lang="pt-PT" dirty="0">
            <a:solidFill>
              <a:schemeClr val="tx1"/>
            </a:solidFill>
          </a:endParaRPr>
        </a:p>
      </dgm:t>
    </dgm:pt>
    <dgm:pt modelId="{20090835-624C-40EE-8CFF-114CBAB23F05}" type="parTrans" cxnId="{F6C2E562-2C89-4BD9-8C79-31BAD1213D32}">
      <dgm:prSet/>
      <dgm:spPr/>
      <dgm:t>
        <a:bodyPr/>
        <a:lstStyle/>
        <a:p>
          <a:endParaRPr lang="pt-PT">
            <a:solidFill>
              <a:schemeClr val="tx1"/>
            </a:solidFill>
          </a:endParaRPr>
        </a:p>
      </dgm:t>
    </dgm:pt>
    <dgm:pt modelId="{42990860-5306-479F-8857-05F5E447B92E}" type="sibTrans" cxnId="{F6C2E562-2C89-4BD9-8C79-31BAD1213D32}">
      <dgm:prSet/>
      <dgm:spPr/>
      <dgm:t>
        <a:bodyPr/>
        <a:lstStyle/>
        <a:p>
          <a:endParaRPr lang="pt-PT">
            <a:solidFill>
              <a:schemeClr val="tx1"/>
            </a:solidFill>
          </a:endParaRPr>
        </a:p>
      </dgm:t>
    </dgm:pt>
    <dgm:pt modelId="{549D0885-A6BB-4CB7-927B-45C45E890918}" type="pres">
      <dgm:prSet presAssocID="{16611269-1F7D-4737-9437-24F29B1AFA25}" presName="linearFlow" presStyleCnt="0">
        <dgm:presLayoutVars>
          <dgm:dir/>
          <dgm:animLvl val="lvl"/>
          <dgm:resizeHandles/>
        </dgm:presLayoutVars>
      </dgm:prSet>
      <dgm:spPr/>
    </dgm:pt>
    <dgm:pt modelId="{1B68F885-D620-46FA-AAFA-C74A19915040}" type="pres">
      <dgm:prSet presAssocID="{83B4A20C-524B-4C84-9EA5-798DC44A8673}" presName="compositeNode" presStyleCnt="0">
        <dgm:presLayoutVars>
          <dgm:bulletEnabled val="1"/>
        </dgm:presLayoutVars>
      </dgm:prSet>
      <dgm:spPr/>
    </dgm:pt>
    <dgm:pt modelId="{ABB3E6D9-9432-4088-9497-0FA9CC132E25}" type="pres">
      <dgm:prSet presAssocID="{83B4A20C-524B-4C84-9EA5-798DC44A8673}" presName="image" presStyleLbl="fgImgPlace1" presStyleIdx="0" presStyleCnt="3" custScaleX="142128" custScaleY="136305" custLinFactNeighborY="-10926"/>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6000" r="-16000"/>
          </a:stretch>
        </a:blipFill>
      </dgm:spPr>
    </dgm:pt>
    <dgm:pt modelId="{11D24D35-86E2-4F62-81E9-0DE932F2C3AB}" type="pres">
      <dgm:prSet presAssocID="{83B4A20C-524B-4C84-9EA5-798DC44A8673}" presName="childNode" presStyleLbl="node1" presStyleIdx="0" presStyleCnt="3">
        <dgm:presLayoutVars>
          <dgm:bulletEnabled val="1"/>
        </dgm:presLayoutVars>
      </dgm:prSet>
      <dgm:spPr/>
    </dgm:pt>
    <dgm:pt modelId="{ECF52A20-1D85-47AB-97C7-595AAD650CB0}" type="pres">
      <dgm:prSet presAssocID="{83B4A20C-524B-4C84-9EA5-798DC44A8673}" presName="parentNode" presStyleLbl="revTx" presStyleIdx="0" presStyleCnt="3" custScaleX="166205">
        <dgm:presLayoutVars>
          <dgm:chMax val="0"/>
          <dgm:bulletEnabled val="1"/>
        </dgm:presLayoutVars>
      </dgm:prSet>
      <dgm:spPr/>
    </dgm:pt>
    <dgm:pt modelId="{0C22F2E6-B960-479A-8B79-0AA75F904BF1}" type="pres">
      <dgm:prSet presAssocID="{080500C1-E6AB-4E2A-A776-DFF11067D5D2}" presName="sibTrans" presStyleCnt="0"/>
      <dgm:spPr/>
    </dgm:pt>
    <dgm:pt modelId="{482D75B0-6CA5-4105-9A2D-64DE3635D19D}" type="pres">
      <dgm:prSet presAssocID="{6C373036-08FE-4683-8C42-DD7A2C07271F}" presName="compositeNode" presStyleCnt="0">
        <dgm:presLayoutVars>
          <dgm:bulletEnabled val="1"/>
        </dgm:presLayoutVars>
      </dgm:prSet>
      <dgm:spPr/>
    </dgm:pt>
    <dgm:pt modelId="{86D9A88D-1B23-4452-8568-2B0F63A69A82}" type="pres">
      <dgm:prSet presAssocID="{6C373036-08FE-4683-8C42-DD7A2C07271F}" presName="image" presStyleLbl="fgImgPlace1" presStyleIdx="1" presStyleCnt="3" custScaleX="142128" custScaleY="136305" custLinFactNeighborY="-1092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7000" b="-17000"/>
          </a:stretch>
        </a:blipFill>
      </dgm:spPr>
    </dgm:pt>
    <dgm:pt modelId="{9FA2605E-95B4-483B-8D76-40B111BDB759}" type="pres">
      <dgm:prSet presAssocID="{6C373036-08FE-4683-8C42-DD7A2C07271F}" presName="childNode" presStyleLbl="node1" presStyleIdx="1" presStyleCnt="3">
        <dgm:presLayoutVars>
          <dgm:bulletEnabled val="1"/>
        </dgm:presLayoutVars>
      </dgm:prSet>
      <dgm:spPr/>
    </dgm:pt>
    <dgm:pt modelId="{2BB58E33-258E-4F48-A783-9FEABCFEAF32}" type="pres">
      <dgm:prSet presAssocID="{6C373036-08FE-4683-8C42-DD7A2C07271F}" presName="parentNode" presStyleLbl="revTx" presStyleIdx="1" presStyleCnt="3">
        <dgm:presLayoutVars>
          <dgm:chMax val="0"/>
          <dgm:bulletEnabled val="1"/>
        </dgm:presLayoutVars>
      </dgm:prSet>
      <dgm:spPr/>
    </dgm:pt>
    <dgm:pt modelId="{84D48530-3FB5-4820-9E3F-4C5B9ED5CACB}" type="pres">
      <dgm:prSet presAssocID="{5355A903-2062-48DC-9035-B6D227CAA13B}" presName="sibTrans" presStyleCnt="0"/>
      <dgm:spPr/>
    </dgm:pt>
    <dgm:pt modelId="{65A12F43-B399-4D96-862D-2842479649FF}" type="pres">
      <dgm:prSet presAssocID="{D1E4529A-D3C3-4161-908A-6201D6750B18}" presName="compositeNode" presStyleCnt="0">
        <dgm:presLayoutVars>
          <dgm:bulletEnabled val="1"/>
        </dgm:presLayoutVars>
      </dgm:prSet>
      <dgm:spPr/>
    </dgm:pt>
    <dgm:pt modelId="{E506B3A6-CC72-4D10-AD39-A13A27CB0E85}" type="pres">
      <dgm:prSet presAssocID="{D1E4529A-D3C3-4161-908A-6201D6750B18}" presName="image" presStyleLbl="fgImgPlace1" presStyleIdx="2" presStyleCnt="3" custScaleX="142128" custScaleY="136305" custLinFactNeighborY="-1092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7000" r="-17000"/>
          </a:stretch>
        </a:blipFill>
      </dgm:spPr>
    </dgm:pt>
    <dgm:pt modelId="{8830F476-0AAF-4D7D-BDB0-490F3FE66746}" type="pres">
      <dgm:prSet presAssocID="{D1E4529A-D3C3-4161-908A-6201D6750B18}" presName="childNode" presStyleLbl="node1" presStyleIdx="2" presStyleCnt="3">
        <dgm:presLayoutVars>
          <dgm:bulletEnabled val="1"/>
        </dgm:presLayoutVars>
      </dgm:prSet>
      <dgm:spPr/>
    </dgm:pt>
    <dgm:pt modelId="{80207746-948E-4A1A-A231-9D64A21241E8}" type="pres">
      <dgm:prSet presAssocID="{D1E4529A-D3C3-4161-908A-6201D6750B18}" presName="parentNode" presStyleLbl="revTx" presStyleIdx="2" presStyleCnt="3">
        <dgm:presLayoutVars>
          <dgm:chMax val="0"/>
          <dgm:bulletEnabled val="1"/>
        </dgm:presLayoutVars>
      </dgm:prSet>
      <dgm:spPr/>
    </dgm:pt>
  </dgm:ptLst>
  <dgm:cxnLst>
    <dgm:cxn modelId="{855EFF00-65DC-4CC9-B304-FC29BBB61CB0}" type="presOf" srcId="{D1E4529A-D3C3-4161-908A-6201D6750B18}" destId="{80207746-948E-4A1A-A231-9D64A21241E8}" srcOrd="0" destOrd="0" presId="urn:microsoft.com/office/officeart/2005/8/layout/hList2"/>
    <dgm:cxn modelId="{EEA1F704-D13D-449C-9E57-5BD30955B776}" type="presOf" srcId="{BE2043A7-F381-43C0-A878-DD078BC35477}" destId="{8830F476-0AAF-4D7D-BDB0-490F3FE66746}" srcOrd="0" destOrd="2" presId="urn:microsoft.com/office/officeart/2005/8/layout/hList2"/>
    <dgm:cxn modelId="{5A18530B-EB5F-42D6-BF6A-5FDC5A9FF4B8}" srcId="{16611269-1F7D-4737-9437-24F29B1AFA25}" destId="{6C373036-08FE-4683-8C42-DD7A2C07271F}" srcOrd="1" destOrd="0" parTransId="{FC9219A1-6AC3-4E70-91B6-6B4493ECD4D0}" sibTransId="{5355A903-2062-48DC-9035-B6D227CAA13B}"/>
    <dgm:cxn modelId="{C279510D-BFBA-446F-9DC4-7A0B4C517AE3}" srcId="{83B4A20C-524B-4C84-9EA5-798DC44A8673}" destId="{E9D737DF-04ED-4D5F-ADCE-B6E55B722B96}" srcOrd="5" destOrd="0" parTransId="{31B2F7AB-5331-4D1A-8166-97AE8AFB3715}" sibTransId="{ECE152A6-8BF0-4D35-9A1D-F27A071A7785}"/>
    <dgm:cxn modelId="{DC3E5C10-36D3-40C6-A192-A523FC4B33E7}" srcId="{16611269-1F7D-4737-9437-24F29B1AFA25}" destId="{D1E4529A-D3C3-4161-908A-6201D6750B18}" srcOrd="2" destOrd="0" parTransId="{F1737C02-505A-4742-8D21-F4470C14FFF3}" sibTransId="{FF478E8A-9E4D-42F0-9F46-83D1865C3F0B}"/>
    <dgm:cxn modelId="{1F74F512-E0F0-4085-997E-05269B996562}" type="presOf" srcId="{63BA72C8-A0D2-4F18-8EEF-769F8D867CA7}" destId="{8830F476-0AAF-4D7D-BDB0-490F3FE66746}" srcOrd="0" destOrd="4" presId="urn:microsoft.com/office/officeart/2005/8/layout/hList2"/>
    <dgm:cxn modelId="{ACD2D716-AE68-471B-9A40-4311236936B8}" type="presOf" srcId="{2D093E13-4C68-442B-80DC-B1E8E330773C}" destId="{11D24D35-86E2-4F62-81E9-0DE932F2C3AB}" srcOrd="0" destOrd="4" presId="urn:microsoft.com/office/officeart/2005/8/layout/hList2"/>
    <dgm:cxn modelId="{A1D08819-7E14-43AD-A1DB-796EA3733C26}" srcId="{D1E4529A-D3C3-4161-908A-6201D6750B18}" destId="{BE2043A7-F381-43C0-A878-DD078BC35477}" srcOrd="2" destOrd="0" parTransId="{166A0184-630C-4605-84F9-BDCCD7CABFC8}" sibTransId="{B47A5852-080A-44BE-9F12-8526D47D24B4}"/>
    <dgm:cxn modelId="{0F34C919-F720-4BB0-8822-5E2208C70F7A}" type="presOf" srcId="{D7E56C41-7CAF-4865-892C-F0E313CB41BD}" destId="{11D24D35-86E2-4F62-81E9-0DE932F2C3AB}" srcOrd="0" destOrd="7" presId="urn:microsoft.com/office/officeart/2005/8/layout/hList2"/>
    <dgm:cxn modelId="{FB5C5023-2516-40B7-8FAC-FBD5539C0E84}" srcId="{6C373036-08FE-4683-8C42-DD7A2C07271F}" destId="{062587A8-C95E-4B5D-A70F-345A807B6ADD}" srcOrd="2" destOrd="0" parTransId="{B07C8B79-4ACF-4FF7-B5B6-4541AE4C0717}" sibTransId="{12AF2C3F-EBD5-4461-BFEB-AC9D2ED0390A}"/>
    <dgm:cxn modelId="{1644F923-9DE7-451C-AFC6-6B2061C339D4}" type="presOf" srcId="{213DAB08-D2C7-47CA-867F-01FFFCE19171}" destId="{11D24D35-86E2-4F62-81E9-0DE932F2C3AB}" srcOrd="0" destOrd="6" presId="urn:microsoft.com/office/officeart/2005/8/layout/hList2"/>
    <dgm:cxn modelId="{0655BD33-B5CF-4F7A-9B79-540E7466A961}" srcId="{6C373036-08FE-4683-8C42-DD7A2C07271F}" destId="{6CAE172C-B7F4-4806-99EE-6226B0B153F3}" srcOrd="1" destOrd="0" parTransId="{A27F6948-E5A5-4EF8-9F2A-F0F71C5D44BE}" sibTransId="{D96A5ACC-EA72-4631-8DAD-7618FBFE83CF}"/>
    <dgm:cxn modelId="{906C285D-BDCB-4A2D-9917-26CCC91B77D5}" srcId="{6C373036-08FE-4683-8C42-DD7A2C07271F}" destId="{685DC4E9-EC2C-4856-A006-D7FD6934924B}" srcOrd="3" destOrd="0" parTransId="{6F5E5C99-B440-4D68-8534-47A8B27E408E}" sibTransId="{BEFA5BCF-DB12-438D-B132-A7BD3FE367D8}"/>
    <dgm:cxn modelId="{BE4F025F-6B76-401D-80CD-E4855F467519}" srcId="{D1E4529A-D3C3-4161-908A-6201D6750B18}" destId="{47A16486-4EE2-4191-B49A-1EFE37ECCBE5}" srcOrd="0" destOrd="0" parTransId="{6BDA007A-1A48-4179-9C1D-D6813ACCAE63}" sibTransId="{787B5619-C791-4CD7-87B2-E2DE0B0D80FF}"/>
    <dgm:cxn modelId="{F6C2E562-2C89-4BD9-8C79-31BAD1213D32}" srcId="{6C373036-08FE-4683-8C42-DD7A2C07271F}" destId="{5E293CAD-C4CE-4A74-BCE9-46EDE05FD8CF}" srcOrd="0" destOrd="0" parTransId="{20090835-624C-40EE-8CFF-114CBAB23F05}" sibTransId="{42990860-5306-479F-8857-05F5E447B92E}"/>
    <dgm:cxn modelId="{BAD89267-BE3B-4C03-85F0-FE0E0ABD30AB}" type="presOf" srcId="{DE76ED74-76AF-4AD5-A414-289F1478FC3F}" destId="{8830F476-0AAF-4D7D-BDB0-490F3FE66746}" srcOrd="0" destOrd="3" presId="urn:microsoft.com/office/officeart/2005/8/layout/hList2"/>
    <dgm:cxn modelId="{455F2B4A-591D-426D-9D73-77CC1C447A2E}" type="presOf" srcId="{5CC86D60-15CE-4C0C-9DD4-84B86E5FF21B}" destId="{11D24D35-86E2-4F62-81E9-0DE932F2C3AB}" srcOrd="0" destOrd="2" presId="urn:microsoft.com/office/officeart/2005/8/layout/hList2"/>
    <dgm:cxn modelId="{D56EBD6C-8940-4379-95E5-77DBB9AA2F5D}" srcId="{83B4A20C-524B-4C84-9EA5-798DC44A8673}" destId="{213DAB08-D2C7-47CA-867F-01FFFCE19171}" srcOrd="6" destOrd="0" parTransId="{081CB2C4-8FC6-4A25-A2B8-C2FC9F3AE85F}" sibTransId="{DD1A52A8-CDA6-42E3-A525-015302BEDE92}"/>
    <dgm:cxn modelId="{9DEBEC4C-0924-4BA8-9216-58F14BD6D964}" type="presOf" srcId="{5E293CAD-C4CE-4A74-BCE9-46EDE05FD8CF}" destId="{9FA2605E-95B4-483B-8D76-40B111BDB759}" srcOrd="0" destOrd="0" presId="urn:microsoft.com/office/officeart/2005/8/layout/hList2"/>
    <dgm:cxn modelId="{C9670C71-7658-454A-BAF2-F3A2D21F7686}" srcId="{83B4A20C-524B-4C84-9EA5-798DC44A8673}" destId="{D7E56C41-7CAF-4865-892C-F0E313CB41BD}" srcOrd="7" destOrd="0" parTransId="{E232CFA7-65DC-410A-8B9C-BD82E75046D1}" sibTransId="{8EDE53CD-6586-4F02-A4CE-6BD0EEBA88EB}"/>
    <dgm:cxn modelId="{62BE9B73-F6F8-4A85-80CB-F523B1E2687D}" srcId="{83B4A20C-524B-4C84-9EA5-798DC44A8673}" destId="{5CC86D60-15CE-4C0C-9DD4-84B86E5FF21B}" srcOrd="2" destOrd="0" parTransId="{2DDC0D89-773E-4201-9CFF-AC8E66D238D1}" sibTransId="{B20A7CC1-9588-4FAF-A26F-1CF075F462F5}"/>
    <dgm:cxn modelId="{80219D77-27F7-49AE-AAD7-178A96F449EA}" srcId="{16611269-1F7D-4737-9437-24F29B1AFA25}" destId="{83B4A20C-524B-4C84-9EA5-798DC44A8673}" srcOrd="0" destOrd="0" parTransId="{60713B21-0273-4055-B818-F361B99BF171}" sibTransId="{080500C1-E6AB-4E2A-A776-DFF11067D5D2}"/>
    <dgm:cxn modelId="{E08F8359-4BD7-4628-A864-5CFF6D0FC0D0}" srcId="{83B4A20C-524B-4C84-9EA5-798DC44A8673}" destId="{2D093E13-4C68-442B-80DC-B1E8E330773C}" srcOrd="4" destOrd="0" parTransId="{1990DE43-95CD-4C39-BB98-56C6037EC7CC}" sibTransId="{9E8517AB-A3BE-4EDA-A488-9A0A359FB59F}"/>
    <dgm:cxn modelId="{DC38CB89-5CCD-480D-AE7B-B2AEF164CB32}" type="presOf" srcId="{6C373036-08FE-4683-8C42-DD7A2C07271F}" destId="{2BB58E33-258E-4F48-A783-9FEABCFEAF32}" srcOrd="0" destOrd="0" presId="urn:microsoft.com/office/officeart/2005/8/layout/hList2"/>
    <dgm:cxn modelId="{968BF88C-F773-49DB-A7CD-B09A50AD01E1}" type="presOf" srcId="{685DC4E9-EC2C-4856-A006-D7FD6934924B}" destId="{9FA2605E-95B4-483B-8D76-40B111BDB759}" srcOrd="0" destOrd="3" presId="urn:microsoft.com/office/officeart/2005/8/layout/hList2"/>
    <dgm:cxn modelId="{EAAE9F91-FE1C-461B-B956-B3351012FD38}" srcId="{83B4A20C-524B-4C84-9EA5-798DC44A8673}" destId="{E06F3A80-972C-49C0-A37A-C4EECF91D697}" srcOrd="3" destOrd="0" parTransId="{912B5CEE-9616-4692-99C7-5E51EAA14987}" sibTransId="{4641F1A7-9800-41B7-AF8C-2310942A30BD}"/>
    <dgm:cxn modelId="{61924892-E73D-40E6-9A5E-86570064FFD0}" type="presOf" srcId="{062587A8-C95E-4B5D-A70F-345A807B6ADD}" destId="{9FA2605E-95B4-483B-8D76-40B111BDB759}" srcOrd="0" destOrd="2" presId="urn:microsoft.com/office/officeart/2005/8/layout/hList2"/>
    <dgm:cxn modelId="{9E0BE79E-94E2-4232-A4D9-D2784E835774}" type="presOf" srcId="{16611269-1F7D-4737-9437-24F29B1AFA25}" destId="{549D0885-A6BB-4CB7-927B-45C45E890918}" srcOrd="0" destOrd="0" presId="urn:microsoft.com/office/officeart/2005/8/layout/hList2"/>
    <dgm:cxn modelId="{1554E8A8-9ACF-4CB9-A3AA-D773CEA02F55}" type="presOf" srcId="{252A9AB2-5989-4722-A426-9FD79A02F7E9}" destId="{11D24D35-86E2-4F62-81E9-0DE932F2C3AB}" srcOrd="0" destOrd="0" presId="urn:microsoft.com/office/officeart/2005/8/layout/hList2"/>
    <dgm:cxn modelId="{2AE7D7AA-8AD5-404C-B6FA-08393A15ED7C}" srcId="{D1E4529A-D3C3-4161-908A-6201D6750B18}" destId="{63BA72C8-A0D2-4F18-8EEF-769F8D867CA7}" srcOrd="4" destOrd="0" parTransId="{5BA71DD1-CF9C-4D2C-8719-1E8301145F3D}" sibTransId="{784016F9-6CB6-4EB1-BE6A-3A3FFCD58C08}"/>
    <dgm:cxn modelId="{625E73AD-9411-4889-A03E-541F3BDA14EF}" srcId="{D1E4529A-D3C3-4161-908A-6201D6750B18}" destId="{DE76ED74-76AF-4AD5-A414-289F1478FC3F}" srcOrd="3" destOrd="0" parTransId="{2702575B-397E-4812-B5F1-03B0A8A3E252}" sibTransId="{37E4C2BE-7FB2-4AC1-BFFB-4F3FAA43B136}"/>
    <dgm:cxn modelId="{56EA49B4-FA9C-4F1B-BA11-E5FD57B7700C}" type="presOf" srcId="{E9D737DF-04ED-4D5F-ADCE-B6E55B722B96}" destId="{11D24D35-86E2-4F62-81E9-0DE932F2C3AB}" srcOrd="0" destOrd="5" presId="urn:microsoft.com/office/officeart/2005/8/layout/hList2"/>
    <dgm:cxn modelId="{5E8446BA-16A4-41D7-AD7E-60F5C20541F3}" srcId="{83B4A20C-524B-4C84-9EA5-798DC44A8673}" destId="{252A9AB2-5989-4722-A426-9FD79A02F7E9}" srcOrd="0" destOrd="0" parTransId="{624E657E-4DEE-4A43-8AA4-B03C5868FFC5}" sibTransId="{70BC9B09-6338-4102-B6DA-EA9669537E51}"/>
    <dgm:cxn modelId="{CB2841C3-9BE7-4041-AB6C-FA3C0AF078CF}" type="presOf" srcId="{C56A3EA9-9215-44D0-8775-8E8BCC8BED6C}" destId="{11D24D35-86E2-4F62-81E9-0DE932F2C3AB}" srcOrd="0" destOrd="1" presId="urn:microsoft.com/office/officeart/2005/8/layout/hList2"/>
    <dgm:cxn modelId="{7C250CC7-6EEA-4825-9426-50C90CF9B812}" type="presOf" srcId="{6CAE172C-B7F4-4806-99EE-6226B0B153F3}" destId="{9FA2605E-95B4-483B-8D76-40B111BDB759}" srcOrd="0" destOrd="1" presId="urn:microsoft.com/office/officeart/2005/8/layout/hList2"/>
    <dgm:cxn modelId="{2EE0BFC7-4028-4444-93CB-416E73073A6C}" type="presOf" srcId="{83B4A20C-524B-4C84-9EA5-798DC44A8673}" destId="{ECF52A20-1D85-47AB-97C7-595AAD650CB0}" srcOrd="0" destOrd="0" presId="urn:microsoft.com/office/officeart/2005/8/layout/hList2"/>
    <dgm:cxn modelId="{EFC4B6CB-8221-4DBF-8C95-ED1BF5F3519C}" type="presOf" srcId="{5EF3A26F-AFDE-47DE-8F08-2BA12A512373}" destId="{8830F476-0AAF-4D7D-BDB0-490F3FE66746}" srcOrd="0" destOrd="1" presId="urn:microsoft.com/office/officeart/2005/8/layout/hList2"/>
    <dgm:cxn modelId="{718165DE-AAD4-4BC5-80B6-45E58099F509}" type="presOf" srcId="{E06F3A80-972C-49C0-A37A-C4EECF91D697}" destId="{11D24D35-86E2-4F62-81E9-0DE932F2C3AB}" srcOrd="0" destOrd="3" presId="urn:microsoft.com/office/officeart/2005/8/layout/hList2"/>
    <dgm:cxn modelId="{982311EC-2C2D-4987-A74D-1849A209F2E3}" srcId="{83B4A20C-524B-4C84-9EA5-798DC44A8673}" destId="{C56A3EA9-9215-44D0-8775-8E8BCC8BED6C}" srcOrd="1" destOrd="0" parTransId="{3C896770-BE83-4F31-85BA-912D804C0A18}" sibTransId="{E3CFEDC4-46C9-4257-87CE-F03576D8BA08}"/>
    <dgm:cxn modelId="{F2461BED-5B81-47D2-BF85-D904E7A6C820}" type="presOf" srcId="{47A16486-4EE2-4191-B49A-1EFE37ECCBE5}" destId="{8830F476-0AAF-4D7D-BDB0-490F3FE66746}" srcOrd="0" destOrd="0" presId="urn:microsoft.com/office/officeart/2005/8/layout/hList2"/>
    <dgm:cxn modelId="{10E27BFA-9286-4597-8530-E9A9B186B118}" srcId="{D1E4529A-D3C3-4161-908A-6201D6750B18}" destId="{5EF3A26F-AFDE-47DE-8F08-2BA12A512373}" srcOrd="1" destOrd="0" parTransId="{B770582F-11A3-4BAF-AACA-6DC35C346E8F}" sibTransId="{E16C4BFA-E0FD-4F44-8A22-A61D6A350A41}"/>
    <dgm:cxn modelId="{2A0F6229-89DA-4299-89E2-0EC25CABD026}" type="presParOf" srcId="{549D0885-A6BB-4CB7-927B-45C45E890918}" destId="{1B68F885-D620-46FA-AAFA-C74A19915040}" srcOrd="0" destOrd="0" presId="urn:microsoft.com/office/officeart/2005/8/layout/hList2"/>
    <dgm:cxn modelId="{0B486C5F-F1A6-44B5-8917-9E7CBD371776}" type="presParOf" srcId="{1B68F885-D620-46FA-AAFA-C74A19915040}" destId="{ABB3E6D9-9432-4088-9497-0FA9CC132E25}" srcOrd="0" destOrd="0" presId="urn:microsoft.com/office/officeart/2005/8/layout/hList2"/>
    <dgm:cxn modelId="{2ECCF6E9-60D1-4746-AAF7-815B4B51D3BE}" type="presParOf" srcId="{1B68F885-D620-46FA-AAFA-C74A19915040}" destId="{11D24D35-86E2-4F62-81E9-0DE932F2C3AB}" srcOrd="1" destOrd="0" presId="urn:microsoft.com/office/officeart/2005/8/layout/hList2"/>
    <dgm:cxn modelId="{C64D3278-438B-438F-8F65-48BA9E93F849}" type="presParOf" srcId="{1B68F885-D620-46FA-AAFA-C74A19915040}" destId="{ECF52A20-1D85-47AB-97C7-595AAD650CB0}" srcOrd="2" destOrd="0" presId="urn:microsoft.com/office/officeart/2005/8/layout/hList2"/>
    <dgm:cxn modelId="{24F0F604-7455-4741-9FF4-B5A35DE3C613}" type="presParOf" srcId="{549D0885-A6BB-4CB7-927B-45C45E890918}" destId="{0C22F2E6-B960-479A-8B79-0AA75F904BF1}" srcOrd="1" destOrd="0" presId="urn:microsoft.com/office/officeart/2005/8/layout/hList2"/>
    <dgm:cxn modelId="{88BA6375-51FB-423F-8534-455F76334302}" type="presParOf" srcId="{549D0885-A6BB-4CB7-927B-45C45E890918}" destId="{482D75B0-6CA5-4105-9A2D-64DE3635D19D}" srcOrd="2" destOrd="0" presId="urn:microsoft.com/office/officeart/2005/8/layout/hList2"/>
    <dgm:cxn modelId="{9F10CE89-BE01-40FD-B565-6C47FD675BFF}" type="presParOf" srcId="{482D75B0-6CA5-4105-9A2D-64DE3635D19D}" destId="{86D9A88D-1B23-4452-8568-2B0F63A69A82}" srcOrd="0" destOrd="0" presId="urn:microsoft.com/office/officeart/2005/8/layout/hList2"/>
    <dgm:cxn modelId="{B19879F8-0081-4BD8-8E68-4789C99C2649}" type="presParOf" srcId="{482D75B0-6CA5-4105-9A2D-64DE3635D19D}" destId="{9FA2605E-95B4-483B-8D76-40B111BDB759}" srcOrd="1" destOrd="0" presId="urn:microsoft.com/office/officeart/2005/8/layout/hList2"/>
    <dgm:cxn modelId="{C7D6325D-E8BF-486D-A7B7-618A3EE43FBF}" type="presParOf" srcId="{482D75B0-6CA5-4105-9A2D-64DE3635D19D}" destId="{2BB58E33-258E-4F48-A783-9FEABCFEAF32}" srcOrd="2" destOrd="0" presId="urn:microsoft.com/office/officeart/2005/8/layout/hList2"/>
    <dgm:cxn modelId="{D6CDB6FE-2F3A-4AD5-BAFF-A72120D0578B}" type="presParOf" srcId="{549D0885-A6BB-4CB7-927B-45C45E890918}" destId="{84D48530-3FB5-4820-9E3F-4C5B9ED5CACB}" srcOrd="3" destOrd="0" presId="urn:microsoft.com/office/officeart/2005/8/layout/hList2"/>
    <dgm:cxn modelId="{61EC4FB9-6527-4CE9-B910-8C133C2F7BB6}" type="presParOf" srcId="{549D0885-A6BB-4CB7-927B-45C45E890918}" destId="{65A12F43-B399-4D96-862D-2842479649FF}" srcOrd="4" destOrd="0" presId="urn:microsoft.com/office/officeart/2005/8/layout/hList2"/>
    <dgm:cxn modelId="{C84315C4-5027-43F1-A3CC-FD97AE2E6999}" type="presParOf" srcId="{65A12F43-B399-4D96-862D-2842479649FF}" destId="{E506B3A6-CC72-4D10-AD39-A13A27CB0E85}" srcOrd="0" destOrd="0" presId="urn:microsoft.com/office/officeart/2005/8/layout/hList2"/>
    <dgm:cxn modelId="{3260F47E-D0AB-48F5-8B5D-43330AACCB09}" type="presParOf" srcId="{65A12F43-B399-4D96-862D-2842479649FF}" destId="{8830F476-0AAF-4D7D-BDB0-490F3FE66746}" srcOrd="1" destOrd="0" presId="urn:microsoft.com/office/officeart/2005/8/layout/hList2"/>
    <dgm:cxn modelId="{A80C664A-6D66-4F88-AEE9-0838F180A07F}" type="presParOf" srcId="{65A12F43-B399-4D96-862D-2842479649FF}" destId="{80207746-948E-4A1A-A231-9D64A21241E8}"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70A518-B8DB-46A0-B2FE-745FC2E883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PT"/>
        </a:p>
      </dgm:t>
    </dgm:pt>
    <dgm:pt modelId="{3C1DE6DE-F5F6-401D-A224-A0A87A02AAB5}">
      <dgm:prSet phldrT="[Texto]"/>
      <dgm:spPr>
        <a:solidFill>
          <a:schemeClr val="accent4">
            <a:lumMod val="60000"/>
            <a:lumOff val="40000"/>
          </a:schemeClr>
        </a:solidFill>
      </dgm:spPr>
      <dgm:t>
        <a:bodyPr/>
        <a:lstStyle/>
        <a:p>
          <a:pPr algn="ctr"/>
          <a:r>
            <a:rPr lang="en-US" b="1" dirty="0">
              <a:solidFill>
                <a:schemeClr val="tx1"/>
              </a:solidFill>
              <a:effectLst>
                <a:outerShdw blurRad="38100" dist="38100" dir="2700000" algn="tl">
                  <a:srgbClr val="000000">
                    <a:alpha val="43137"/>
                  </a:srgbClr>
                </a:outerShdw>
              </a:effectLst>
            </a:rPr>
            <a:t>Massive MIMO schemes involving several hundreds or even thousands of antenna elements are expected to be central technologies for 5G systems</a:t>
          </a:r>
          <a:endParaRPr lang="pt-PT" dirty="0">
            <a:solidFill>
              <a:schemeClr val="tx1"/>
            </a:solidFill>
          </a:endParaRPr>
        </a:p>
      </dgm:t>
    </dgm:pt>
    <dgm:pt modelId="{0C670683-0D16-4593-9784-27CBA2E1C65D}" type="parTrans" cxnId="{592643EC-9CFA-42CC-A56E-53A32E7738FA}">
      <dgm:prSet/>
      <dgm:spPr/>
      <dgm:t>
        <a:bodyPr/>
        <a:lstStyle/>
        <a:p>
          <a:endParaRPr lang="pt-PT"/>
        </a:p>
      </dgm:t>
    </dgm:pt>
    <dgm:pt modelId="{42FD431B-BE7B-494B-A75D-9FB09A85023A}" type="sibTrans" cxnId="{592643EC-9CFA-42CC-A56E-53A32E7738FA}">
      <dgm:prSet/>
      <dgm:spPr/>
      <dgm:t>
        <a:bodyPr/>
        <a:lstStyle/>
        <a:p>
          <a:endParaRPr lang="pt-PT"/>
        </a:p>
      </dgm:t>
    </dgm:pt>
    <dgm:pt modelId="{59C52DE0-E8AB-4378-9373-A6A96F2D36B3}" type="pres">
      <dgm:prSet presAssocID="{9370A518-B8DB-46A0-B2FE-745FC2E883CE}" presName="linear" presStyleCnt="0">
        <dgm:presLayoutVars>
          <dgm:animLvl val="lvl"/>
          <dgm:resizeHandles val="exact"/>
        </dgm:presLayoutVars>
      </dgm:prSet>
      <dgm:spPr/>
    </dgm:pt>
    <dgm:pt modelId="{48C00FA7-F1A0-4CCA-BDB7-20AEA05DD20F}" type="pres">
      <dgm:prSet presAssocID="{3C1DE6DE-F5F6-401D-A224-A0A87A02AAB5}" presName="parentText" presStyleLbl="node1" presStyleIdx="0" presStyleCnt="1" custScaleX="68503" custScaleY="76217" custLinFactNeighborX="15021" custLinFactNeighborY="929">
        <dgm:presLayoutVars>
          <dgm:chMax val="0"/>
          <dgm:bulletEnabled val="1"/>
        </dgm:presLayoutVars>
      </dgm:prSet>
      <dgm:spPr/>
    </dgm:pt>
  </dgm:ptLst>
  <dgm:cxnLst>
    <dgm:cxn modelId="{B4BB200C-B21D-4F4E-B2B7-5DDA5808D6AD}" type="presOf" srcId="{9370A518-B8DB-46A0-B2FE-745FC2E883CE}" destId="{59C52DE0-E8AB-4378-9373-A6A96F2D36B3}" srcOrd="0" destOrd="0" presId="urn:microsoft.com/office/officeart/2005/8/layout/vList2"/>
    <dgm:cxn modelId="{003726EB-043E-4746-9F44-7DB646629F58}" type="presOf" srcId="{3C1DE6DE-F5F6-401D-A224-A0A87A02AAB5}" destId="{48C00FA7-F1A0-4CCA-BDB7-20AEA05DD20F}" srcOrd="0" destOrd="0" presId="urn:microsoft.com/office/officeart/2005/8/layout/vList2"/>
    <dgm:cxn modelId="{592643EC-9CFA-42CC-A56E-53A32E7738FA}" srcId="{9370A518-B8DB-46A0-B2FE-745FC2E883CE}" destId="{3C1DE6DE-F5F6-401D-A224-A0A87A02AAB5}" srcOrd="0" destOrd="0" parTransId="{0C670683-0D16-4593-9784-27CBA2E1C65D}" sibTransId="{42FD431B-BE7B-494B-A75D-9FB09A85023A}"/>
    <dgm:cxn modelId="{6122BE38-EA72-4D41-A1C2-7DF532A875CE}" type="presParOf" srcId="{59C52DE0-E8AB-4378-9373-A6A96F2D36B3}" destId="{48C00FA7-F1A0-4CCA-BDB7-20AEA05DD20F}"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B53426-8E1F-448F-BDF2-7AF778F8183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PT"/>
        </a:p>
      </dgm:t>
    </dgm:pt>
    <dgm:pt modelId="{8866CAFC-AE85-48CC-8792-BC3BFB7FA3A1}">
      <dgm:prSet phldrT="[Texto]" custT="1"/>
      <dgm:spPr>
        <a:solidFill>
          <a:schemeClr val="accent6">
            <a:lumMod val="75000"/>
          </a:schemeClr>
        </a:solidFill>
      </dgm:spPr>
      <dgm:t>
        <a:bodyPr/>
        <a:lstStyle/>
        <a:p>
          <a:r>
            <a:rPr lang="pt-PT" sz="3200" dirty="0">
              <a:solidFill>
                <a:schemeClr val="tx1"/>
              </a:solidFill>
            </a:rPr>
            <a:t>HOW TO ACHIEVE 5G?</a:t>
          </a:r>
        </a:p>
      </dgm:t>
    </dgm:pt>
    <dgm:pt modelId="{4A243563-D12B-4173-82A2-8693B2348063}" type="parTrans" cxnId="{93A1FEB7-C0F3-45A4-BB57-4872A742E093}">
      <dgm:prSet/>
      <dgm:spPr/>
      <dgm:t>
        <a:bodyPr/>
        <a:lstStyle/>
        <a:p>
          <a:endParaRPr lang="pt-PT"/>
        </a:p>
      </dgm:t>
    </dgm:pt>
    <dgm:pt modelId="{B9E63E94-2F41-4126-9091-F0D880BCA7F5}" type="sibTrans" cxnId="{93A1FEB7-C0F3-45A4-BB57-4872A742E093}">
      <dgm:prSet/>
      <dgm:spPr/>
      <dgm:t>
        <a:bodyPr/>
        <a:lstStyle/>
        <a:p>
          <a:endParaRPr lang="pt-PT"/>
        </a:p>
      </dgm:t>
    </dgm:pt>
    <dgm:pt modelId="{4B412725-8E91-4B9C-981B-911D459822A4}">
      <dgm:prSet phldrT="[Texto]" custT="1"/>
      <dgm:spPr>
        <a:solidFill>
          <a:srgbClr val="00B050"/>
        </a:solidFill>
      </dgm:spPr>
      <dgm:t>
        <a:bodyPr/>
        <a:lstStyle/>
        <a:p>
          <a:r>
            <a:rPr lang="pt-PT" sz="2400" b="1" dirty="0" err="1">
              <a:solidFill>
                <a:schemeClr val="tx1"/>
              </a:solidFill>
            </a:rPr>
            <a:t>Massive</a:t>
          </a:r>
          <a:r>
            <a:rPr lang="pt-PT" sz="2400" b="1" dirty="0">
              <a:solidFill>
                <a:schemeClr val="tx1"/>
              </a:solidFill>
            </a:rPr>
            <a:t> MIMO</a:t>
          </a:r>
        </a:p>
      </dgm:t>
    </dgm:pt>
    <dgm:pt modelId="{E87F7405-1836-4AC0-BCA9-23CAA67AEF3D}" type="parTrans" cxnId="{72F9BE2E-64AF-495F-92FF-4DA5E3E44766}">
      <dgm:prSet/>
      <dgm:spPr/>
      <dgm:t>
        <a:bodyPr/>
        <a:lstStyle/>
        <a:p>
          <a:endParaRPr lang="pt-PT"/>
        </a:p>
      </dgm:t>
    </dgm:pt>
    <dgm:pt modelId="{D681B484-8513-4F2E-A71F-204A754FCACC}" type="sibTrans" cxnId="{72F9BE2E-64AF-495F-92FF-4DA5E3E44766}">
      <dgm:prSet/>
      <dgm:spPr/>
      <dgm:t>
        <a:bodyPr/>
        <a:lstStyle/>
        <a:p>
          <a:endParaRPr lang="pt-PT"/>
        </a:p>
      </dgm:t>
    </dgm:pt>
    <dgm:pt modelId="{38D2DF16-CCA6-42A9-B54D-4E12AF1F7D9D}">
      <dgm:prSet phldrT="[Texto]" custT="1"/>
      <dgm:spPr>
        <a:solidFill>
          <a:srgbClr val="00B050"/>
        </a:solidFill>
      </dgm:spPr>
      <dgm:t>
        <a:bodyPr/>
        <a:lstStyle/>
        <a:p>
          <a:r>
            <a:rPr lang="pt-PT" sz="2400" b="1" dirty="0" err="1">
              <a:solidFill>
                <a:schemeClr val="tx1"/>
              </a:solidFill>
            </a:rPr>
            <a:t>Millimeter</a:t>
          </a:r>
          <a:r>
            <a:rPr lang="pt-PT" sz="2400" b="1" dirty="0">
              <a:solidFill>
                <a:schemeClr val="tx1"/>
              </a:solidFill>
            </a:rPr>
            <a:t> </a:t>
          </a:r>
          <a:r>
            <a:rPr lang="pt-PT" sz="2400" b="1" dirty="0" err="1">
              <a:solidFill>
                <a:schemeClr val="tx1"/>
              </a:solidFill>
            </a:rPr>
            <a:t>Waves</a:t>
          </a:r>
          <a:endParaRPr lang="pt-PT" sz="2400" b="1" dirty="0">
            <a:solidFill>
              <a:schemeClr val="tx1"/>
            </a:solidFill>
          </a:endParaRPr>
        </a:p>
      </dgm:t>
    </dgm:pt>
    <dgm:pt modelId="{67BDB4E6-1BAE-42BE-8DB9-6730BD08920C}" type="parTrans" cxnId="{104C7675-C8BB-4FA3-9785-39194FD8182E}">
      <dgm:prSet/>
      <dgm:spPr/>
      <dgm:t>
        <a:bodyPr/>
        <a:lstStyle/>
        <a:p>
          <a:endParaRPr lang="pt-PT"/>
        </a:p>
      </dgm:t>
    </dgm:pt>
    <dgm:pt modelId="{C4CD4136-4B99-4B2B-894F-8119C077492D}" type="sibTrans" cxnId="{104C7675-C8BB-4FA3-9785-39194FD8182E}">
      <dgm:prSet/>
      <dgm:spPr/>
      <dgm:t>
        <a:bodyPr/>
        <a:lstStyle/>
        <a:p>
          <a:endParaRPr lang="pt-PT"/>
        </a:p>
      </dgm:t>
    </dgm:pt>
    <dgm:pt modelId="{72D6016A-9FC2-450A-8814-7B8A8A7AE2A0}">
      <dgm:prSet phldrT="[Texto]" custT="1"/>
      <dgm:spPr>
        <a:solidFill>
          <a:srgbClr val="00B050"/>
        </a:solidFill>
      </dgm:spPr>
      <dgm:t>
        <a:bodyPr/>
        <a:lstStyle/>
        <a:p>
          <a:r>
            <a:rPr lang="pt-PT" sz="1800" dirty="0">
              <a:solidFill>
                <a:schemeClr val="tx1"/>
              </a:solidFill>
            </a:rPr>
            <a:t>Base Station </a:t>
          </a:r>
          <a:r>
            <a:rPr lang="pt-PT" sz="1800" dirty="0" err="1">
              <a:solidFill>
                <a:schemeClr val="tx1"/>
              </a:solidFill>
            </a:rPr>
            <a:t>Coperation</a:t>
          </a:r>
          <a:endParaRPr lang="pt-PT" sz="1800" dirty="0">
            <a:solidFill>
              <a:schemeClr val="tx1"/>
            </a:solidFill>
          </a:endParaRPr>
        </a:p>
      </dgm:t>
    </dgm:pt>
    <dgm:pt modelId="{3F862DC9-376B-4B70-A1E1-F40A66A1C760}" type="parTrans" cxnId="{68B870C1-DB00-4183-8E18-CFC2861F5D4B}">
      <dgm:prSet/>
      <dgm:spPr/>
      <dgm:t>
        <a:bodyPr/>
        <a:lstStyle/>
        <a:p>
          <a:endParaRPr lang="pt-PT"/>
        </a:p>
      </dgm:t>
    </dgm:pt>
    <dgm:pt modelId="{F28A99FC-5A2A-4058-ADAB-9863197D22DD}" type="sibTrans" cxnId="{68B870C1-DB00-4183-8E18-CFC2861F5D4B}">
      <dgm:prSet/>
      <dgm:spPr/>
      <dgm:t>
        <a:bodyPr/>
        <a:lstStyle/>
        <a:p>
          <a:endParaRPr lang="pt-PT"/>
        </a:p>
      </dgm:t>
    </dgm:pt>
    <dgm:pt modelId="{85E052D3-12C6-4818-81F9-CD429D415EF1}">
      <dgm:prSet phldrT="[Texto]" custT="1"/>
      <dgm:spPr>
        <a:solidFill>
          <a:srgbClr val="00B050"/>
        </a:solidFill>
      </dgm:spPr>
      <dgm:t>
        <a:bodyPr/>
        <a:lstStyle/>
        <a:p>
          <a:r>
            <a:rPr lang="pt-PT" sz="1800" dirty="0" err="1">
              <a:solidFill>
                <a:schemeClr val="tx1"/>
              </a:solidFill>
            </a:rPr>
            <a:t>Multi-hop</a:t>
          </a:r>
          <a:r>
            <a:rPr lang="pt-PT" sz="1800" dirty="0">
              <a:solidFill>
                <a:schemeClr val="tx1"/>
              </a:solidFill>
            </a:rPr>
            <a:t> </a:t>
          </a:r>
          <a:r>
            <a:rPr lang="pt-PT" sz="1800" dirty="0" err="1">
              <a:solidFill>
                <a:schemeClr val="tx1"/>
              </a:solidFill>
            </a:rPr>
            <a:t>Relay</a:t>
          </a:r>
          <a:endParaRPr lang="pt-PT" sz="1800" dirty="0">
            <a:solidFill>
              <a:schemeClr val="tx1"/>
            </a:solidFill>
          </a:endParaRPr>
        </a:p>
      </dgm:t>
    </dgm:pt>
    <dgm:pt modelId="{46AF7A59-1CEE-47BF-9F67-D28468F9851C}" type="parTrans" cxnId="{0EED57C3-8223-4A49-8B35-D65297A3EF38}">
      <dgm:prSet/>
      <dgm:spPr/>
      <dgm:t>
        <a:bodyPr/>
        <a:lstStyle/>
        <a:p>
          <a:endParaRPr lang="pt-PT"/>
        </a:p>
      </dgm:t>
    </dgm:pt>
    <dgm:pt modelId="{5BC4773C-F47A-457B-9AA1-883019A04357}" type="sibTrans" cxnId="{0EED57C3-8223-4A49-8B35-D65297A3EF38}">
      <dgm:prSet/>
      <dgm:spPr/>
      <dgm:t>
        <a:bodyPr/>
        <a:lstStyle/>
        <a:p>
          <a:endParaRPr lang="pt-PT"/>
        </a:p>
      </dgm:t>
    </dgm:pt>
    <dgm:pt modelId="{9DBD2837-AB5F-4EDD-8DFE-FCED756C7CA8}">
      <dgm:prSet phldrT="[Texto]" custT="1"/>
      <dgm:spPr>
        <a:solidFill>
          <a:srgbClr val="00B050"/>
        </a:solidFill>
      </dgm:spPr>
      <dgm:t>
        <a:bodyPr/>
        <a:lstStyle/>
        <a:p>
          <a:r>
            <a:rPr lang="pt-PT" sz="1800" dirty="0" err="1">
              <a:solidFill>
                <a:schemeClr val="tx1"/>
              </a:solidFill>
            </a:rPr>
            <a:t>All-over</a:t>
          </a:r>
          <a:r>
            <a:rPr lang="pt-PT" sz="1800" dirty="0">
              <a:solidFill>
                <a:schemeClr val="tx1"/>
              </a:solidFill>
            </a:rPr>
            <a:t> IP</a:t>
          </a:r>
        </a:p>
      </dgm:t>
    </dgm:pt>
    <dgm:pt modelId="{998D4738-D3A6-4D42-9857-500C937EBD2E}" type="parTrans" cxnId="{C97ADE6F-B661-4331-A67F-4213BA8541E5}">
      <dgm:prSet/>
      <dgm:spPr/>
      <dgm:t>
        <a:bodyPr/>
        <a:lstStyle/>
        <a:p>
          <a:endParaRPr lang="pt-PT"/>
        </a:p>
      </dgm:t>
    </dgm:pt>
    <dgm:pt modelId="{4733EEE7-5E1A-4889-8FDB-E4DDEEEA725E}" type="sibTrans" cxnId="{C97ADE6F-B661-4331-A67F-4213BA8541E5}">
      <dgm:prSet/>
      <dgm:spPr/>
      <dgm:t>
        <a:bodyPr/>
        <a:lstStyle/>
        <a:p>
          <a:endParaRPr lang="pt-PT"/>
        </a:p>
      </dgm:t>
    </dgm:pt>
    <dgm:pt modelId="{3BC61592-D8F1-4F21-9DA9-BE1E46BC76C4}">
      <dgm:prSet phldrT="[Texto]" custT="1"/>
      <dgm:spPr>
        <a:solidFill>
          <a:srgbClr val="00B050"/>
        </a:solidFill>
      </dgm:spPr>
      <dgm:t>
        <a:bodyPr/>
        <a:lstStyle/>
        <a:p>
          <a:r>
            <a:rPr lang="pt-PT" sz="1800" dirty="0" err="1">
              <a:solidFill>
                <a:schemeClr val="tx1"/>
              </a:solidFill>
            </a:rPr>
            <a:t>Adaptive</a:t>
          </a:r>
          <a:r>
            <a:rPr lang="pt-PT" sz="1800" dirty="0">
              <a:solidFill>
                <a:schemeClr val="tx1"/>
              </a:solidFill>
            </a:rPr>
            <a:t> </a:t>
          </a:r>
          <a:r>
            <a:rPr lang="pt-PT" sz="1800" dirty="0" err="1">
              <a:solidFill>
                <a:schemeClr val="tx1"/>
              </a:solidFill>
            </a:rPr>
            <a:t>Modulation</a:t>
          </a:r>
          <a:r>
            <a:rPr lang="pt-PT" sz="1800" dirty="0">
              <a:solidFill>
                <a:schemeClr val="tx1"/>
              </a:solidFill>
            </a:rPr>
            <a:t> &amp; </a:t>
          </a:r>
          <a:r>
            <a:rPr lang="pt-PT" sz="1800" dirty="0" err="1">
              <a:solidFill>
                <a:schemeClr val="tx1"/>
              </a:solidFill>
            </a:rPr>
            <a:t>Coding</a:t>
          </a:r>
          <a:endParaRPr lang="pt-PT" sz="1800" dirty="0">
            <a:solidFill>
              <a:schemeClr val="tx1"/>
            </a:solidFill>
          </a:endParaRPr>
        </a:p>
      </dgm:t>
    </dgm:pt>
    <dgm:pt modelId="{59371397-695E-4F4C-AD22-18C8089DF008}" type="parTrans" cxnId="{53E6AFE7-E9D0-447D-9C2E-AEC0A2054DFE}">
      <dgm:prSet/>
      <dgm:spPr/>
      <dgm:t>
        <a:bodyPr/>
        <a:lstStyle/>
        <a:p>
          <a:endParaRPr lang="pt-PT"/>
        </a:p>
      </dgm:t>
    </dgm:pt>
    <dgm:pt modelId="{737FF8E4-C3E2-47C7-9B50-77AAA863A92D}" type="sibTrans" cxnId="{53E6AFE7-E9D0-447D-9C2E-AEC0A2054DFE}">
      <dgm:prSet/>
      <dgm:spPr/>
      <dgm:t>
        <a:bodyPr/>
        <a:lstStyle/>
        <a:p>
          <a:endParaRPr lang="pt-PT"/>
        </a:p>
      </dgm:t>
    </dgm:pt>
    <dgm:pt modelId="{3A3AB416-C0E1-46A2-A5A7-83BED395589D}">
      <dgm:prSet phldrT="[Texto]" custT="1"/>
      <dgm:spPr>
        <a:solidFill>
          <a:srgbClr val="00B050"/>
        </a:solidFill>
      </dgm:spPr>
      <dgm:t>
        <a:bodyPr/>
        <a:lstStyle/>
        <a:p>
          <a:r>
            <a:rPr lang="pt-PT" sz="1800" dirty="0" err="1">
              <a:solidFill>
                <a:schemeClr val="tx1"/>
              </a:solidFill>
            </a:rPr>
            <a:t>Multi-Resolution</a:t>
          </a:r>
          <a:r>
            <a:rPr lang="pt-PT" sz="1800" dirty="0">
              <a:solidFill>
                <a:schemeClr val="tx1"/>
              </a:solidFill>
            </a:rPr>
            <a:t> </a:t>
          </a:r>
          <a:r>
            <a:rPr lang="pt-PT" sz="1800" dirty="0" err="1">
              <a:solidFill>
                <a:schemeClr val="tx1"/>
              </a:solidFill>
            </a:rPr>
            <a:t>Techniques</a:t>
          </a:r>
          <a:endParaRPr lang="pt-PT" sz="1800" dirty="0">
            <a:solidFill>
              <a:schemeClr val="tx1"/>
            </a:solidFill>
          </a:endParaRPr>
        </a:p>
      </dgm:t>
    </dgm:pt>
    <dgm:pt modelId="{0ABDCD2B-B78C-4DF0-8FFF-09C89B83C21C}" type="parTrans" cxnId="{FF0F2F56-930A-4F6D-B63C-0298534D337E}">
      <dgm:prSet/>
      <dgm:spPr/>
      <dgm:t>
        <a:bodyPr/>
        <a:lstStyle/>
        <a:p>
          <a:endParaRPr lang="pt-PT"/>
        </a:p>
      </dgm:t>
    </dgm:pt>
    <dgm:pt modelId="{B92332A3-8BFB-4106-84DE-0C22B527A5B7}" type="sibTrans" cxnId="{FF0F2F56-930A-4F6D-B63C-0298534D337E}">
      <dgm:prSet/>
      <dgm:spPr/>
      <dgm:t>
        <a:bodyPr/>
        <a:lstStyle/>
        <a:p>
          <a:endParaRPr lang="pt-PT"/>
        </a:p>
      </dgm:t>
    </dgm:pt>
    <dgm:pt modelId="{08987593-2FE8-4F01-B87F-B896A118C926}">
      <dgm:prSet phldrT="[Texto]" custT="1"/>
      <dgm:spPr>
        <a:solidFill>
          <a:srgbClr val="00B050"/>
        </a:solidFill>
      </dgm:spPr>
      <dgm:t>
        <a:bodyPr/>
        <a:lstStyle/>
        <a:p>
          <a:r>
            <a:rPr lang="pt-PT" sz="1800" dirty="0" err="1">
              <a:solidFill>
                <a:schemeClr val="tx1"/>
              </a:solidFill>
            </a:rPr>
            <a:t>Carrier</a:t>
          </a:r>
          <a:r>
            <a:rPr lang="pt-PT" sz="1800" dirty="0">
              <a:solidFill>
                <a:schemeClr val="tx1"/>
              </a:solidFill>
            </a:rPr>
            <a:t> </a:t>
          </a:r>
          <a:r>
            <a:rPr lang="pt-PT" sz="1800" dirty="0" err="1">
              <a:solidFill>
                <a:schemeClr val="tx1"/>
              </a:solidFill>
            </a:rPr>
            <a:t>Aggregation</a:t>
          </a:r>
          <a:endParaRPr lang="pt-PT" sz="1800" dirty="0">
            <a:solidFill>
              <a:schemeClr val="tx1"/>
            </a:solidFill>
          </a:endParaRPr>
        </a:p>
      </dgm:t>
    </dgm:pt>
    <dgm:pt modelId="{91B4A886-2D17-408B-8883-FA9C146792FA}" type="parTrans" cxnId="{4017F4DF-6EEF-4D8B-97D3-E4481CE68D7F}">
      <dgm:prSet/>
      <dgm:spPr/>
      <dgm:t>
        <a:bodyPr/>
        <a:lstStyle/>
        <a:p>
          <a:endParaRPr lang="pt-PT"/>
        </a:p>
      </dgm:t>
    </dgm:pt>
    <dgm:pt modelId="{AA4880CE-3C01-46AD-82ED-4C6400A883A3}" type="sibTrans" cxnId="{4017F4DF-6EEF-4D8B-97D3-E4481CE68D7F}">
      <dgm:prSet/>
      <dgm:spPr/>
      <dgm:t>
        <a:bodyPr/>
        <a:lstStyle/>
        <a:p>
          <a:endParaRPr lang="pt-PT"/>
        </a:p>
      </dgm:t>
    </dgm:pt>
    <dgm:pt modelId="{C4AD3A02-0445-474C-B6E4-6B98877D2741}">
      <dgm:prSet phldrT="[Texto]" custT="1"/>
      <dgm:spPr>
        <a:solidFill>
          <a:srgbClr val="00B050"/>
        </a:solidFill>
      </dgm:spPr>
      <dgm:t>
        <a:bodyPr/>
        <a:lstStyle/>
        <a:p>
          <a:r>
            <a:rPr lang="pt-PT" sz="1800" dirty="0" err="1">
              <a:solidFill>
                <a:schemeClr val="tx1"/>
              </a:solidFill>
            </a:rPr>
            <a:t>Block</a:t>
          </a:r>
          <a:r>
            <a:rPr lang="pt-PT" sz="1800" dirty="0">
              <a:solidFill>
                <a:schemeClr val="tx1"/>
              </a:solidFill>
            </a:rPr>
            <a:t> </a:t>
          </a:r>
          <a:r>
            <a:rPr lang="pt-PT" sz="1800" dirty="0" err="1">
              <a:solidFill>
                <a:schemeClr val="tx1"/>
              </a:solidFill>
            </a:rPr>
            <a:t>Transmission</a:t>
          </a:r>
          <a:r>
            <a:rPr lang="pt-PT" sz="1800" dirty="0">
              <a:solidFill>
                <a:schemeClr val="tx1"/>
              </a:solidFill>
            </a:rPr>
            <a:t> </a:t>
          </a:r>
          <a:r>
            <a:rPr lang="pt-PT" sz="1800" dirty="0" err="1">
              <a:solidFill>
                <a:schemeClr val="tx1"/>
              </a:solidFill>
            </a:rPr>
            <a:t>Techniques</a:t>
          </a:r>
          <a:r>
            <a:rPr lang="pt-PT" sz="1800" dirty="0">
              <a:solidFill>
                <a:schemeClr val="tx1"/>
              </a:solidFill>
            </a:rPr>
            <a:t> (OFDM &amp; NOMA)</a:t>
          </a:r>
        </a:p>
      </dgm:t>
    </dgm:pt>
    <dgm:pt modelId="{613E47D9-046E-49C4-A14C-826B154AF868}" type="parTrans" cxnId="{C5254B3B-1B67-4F00-BF8C-C07028F78AC8}">
      <dgm:prSet/>
      <dgm:spPr/>
      <dgm:t>
        <a:bodyPr/>
        <a:lstStyle/>
        <a:p>
          <a:endParaRPr lang="pt-PT"/>
        </a:p>
      </dgm:t>
    </dgm:pt>
    <dgm:pt modelId="{AA7ABC3C-B029-45C1-8584-F2D7456B2CBB}" type="sibTrans" cxnId="{C5254B3B-1B67-4F00-BF8C-C07028F78AC8}">
      <dgm:prSet/>
      <dgm:spPr/>
      <dgm:t>
        <a:bodyPr/>
        <a:lstStyle/>
        <a:p>
          <a:endParaRPr lang="pt-PT"/>
        </a:p>
      </dgm:t>
    </dgm:pt>
    <dgm:pt modelId="{2AFEF346-08BE-4BAF-8EF4-D2B27F2C8E19}" type="pres">
      <dgm:prSet presAssocID="{A2B53426-8E1F-448F-BDF2-7AF778F81831}" presName="hierChild1" presStyleCnt="0">
        <dgm:presLayoutVars>
          <dgm:orgChart val="1"/>
          <dgm:chPref val="1"/>
          <dgm:dir/>
          <dgm:animOne val="branch"/>
          <dgm:animLvl val="lvl"/>
          <dgm:resizeHandles/>
        </dgm:presLayoutVars>
      </dgm:prSet>
      <dgm:spPr/>
    </dgm:pt>
    <dgm:pt modelId="{684B830D-7DE5-4C65-B902-3ADF26305197}" type="pres">
      <dgm:prSet presAssocID="{8866CAFC-AE85-48CC-8792-BC3BFB7FA3A1}" presName="hierRoot1" presStyleCnt="0">
        <dgm:presLayoutVars>
          <dgm:hierBranch val="init"/>
        </dgm:presLayoutVars>
      </dgm:prSet>
      <dgm:spPr/>
    </dgm:pt>
    <dgm:pt modelId="{38D12ECD-B938-4AC0-A3E8-43AFD812612C}" type="pres">
      <dgm:prSet presAssocID="{8866CAFC-AE85-48CC-8792-BC3BFB7FA3A1}" presName="rootComposite1" presStyleCnt="0"/>
      <dgm:spPr/>
    </dgm:pt>
    <dgm:pt modelId="{C00237AF-1917-4B3C-BF0C-CD3CA544E8DD}" type="pres">
      <dgm:prSet presAssocID="{8866CAFC-AE85-48CC-8792-BC3BFB7FA3A1}" presName="rootText1" presStyleLbl="node0" presStyleIdx="0" presStyleCnt="1" custScaleX="408359" custScaleY="471272">
        <dgm:presLayoutVars>
          <dgm:chPref val="3"/>
        </dgm:presLayoutVars>
      </dgm:prSet>
      <dgm:spPr/>
    </dgm:pt>
    <dgm:pt modelId="{9E5D22FF-CE35-4EDE-885B-5EAD6BA23164}" type="pres">
      <dgm:prSet presAssocID="{8866CAFC-AE85-48CC-8792-BC3BFB7FA3A1}" presName="rootConnector1" presStyleLbl="node1" presStyleIdx="0" presStyleCnt="0"/>
      <dgm:spPr/>
    </dgm:pt>
    <dgm:pt modelId="{8BF34E9E-BD60-4A52-B4E5-CD38369443F1}" type="pres">
      <dgm:prSet presAssocID="{8866CAFC-AE85-48CC-8792-BC3BFB7FA3A1}" presName="hierChild2" presStyleCnt="0"/>
      <dgm:spPr/>
    </dgm:pt>
    <dgm:pt modelId="{062A6DF1-E053-4404-A207-060DD785B24B}" type="pres">
      <dgm:prSet presAssocID="{E87F7405-1836-4AC0-BCA9-23CAA67AEF3D}" presName="Name37" presStyleLbl="parChTrans1D2" presStyleIdx="0" presStyleCnt="9"/>
      <dgm:spPr/>
    </dgm:pt>
    <dgm:pt modelId="{BE697343-6CEE-4393-AA39-18ED4055C0BA}" type="pres">
      <dgm:prSet presAssocID="{4B412725-8E91-4B9C-981B-911D459822A4}" presName="hierRoot2" presStyleCnt="0">
        <dgm:presLayoutVars>
          <dgm:hierBranch val="init"/>
        </dgm:presLayoutVars>
      </dgm:prSet>
      <dgm:spPr/>
    </dgm:pt>
    <dgm:pt modelId="{BAF9CC44-0272-4679-B512-B03B75EADFA1}" type="pres">
      <dgm:prSet presAssocID="{4B412725-8E91-4B9C-981B-911D459822A4}" presName="rootComposite" presStyleCnt="0"/>
      <dgm:spPr/>
    </dgm:pt>
    <dgm:pt modelId="{28F89074-B1D1-4A16-BDAB-40ABDE6951C4}" type="pres">
      <dgm:prSet presAssocID="{4B412725-8E91-4B9C-981B-911D459822A4}" presName="rootText" presStyleLbl="node2" presStyleIdx="0" presStyleCnt="9" custScaleX="154960" custScaleY="378170">
        <dgm:presLayoutVars>
          <dgm:chPref val="3"/>
        </dgm:presLayoutVars>
      </dgm:prSet>
      <dgm:spPr/>
    </dgm:pt>
    <dgm:pt modelId="{4768885C-1DF9-497F-A4FD-193981256126}" type="pres">
      <dgm:prSet presAssocID="{4B412725-8E91-4B9C-981B-911D459822A4}" presName="rootConnector" presStyleLbl="node2" presStyleIdx="0" presStyleCnt="9"/>
      <dgm:spPr/>
    </dgm:pt>
    <dgm:pt modelId="{E88E2DC1-D8F5-49C2-B210-E872424B3AE2}" type="pres">
      <dgm:prSet presAssocID="{4B412725-8E91-4B9C-981B-911D459822A4}" presName="hierChild4" presStyleCnt="0"/>
      <dgm:spPr/>
    </dgm:pt>
    <dgm:pt modelId="{28A8EF6F-605F-4886-AFC0-7A87B732873A}" type="pres">
      <dgm:prSet presAssocID="{4B412725-8E91-4B9C-981B-911D459822A4}" presName="hierChild5" presStyleCnt="0"/>
      <dgm:spPr/>
    </dgm:pt>
    <dgm:pt modelId="{A890D3EF-E12E-4AA3-9533-6B670BC2135C}" type="pres">
      <dgm:prSet presAssocID="{67BDB4E6-1BAE-42BE-8DB9-6730BD08920C}" presName="Name37" presStyleLbl="parChTrans1D2" presStyleIdx="1" presStyleCnt="9"/>
      <dgm:spPr/>
    </dgm:pt>
    <dgm:pt modelId="{282B9C2A-DC48-40BE-998E-36D6B820562D}" type="pres">
      <dgm:prSet presAssocID="{38D2DF16-CCA6-42A9-B54D-4E12AF1F7D9D}" presName="hierRoot2" presStyleCnt="0">
        <dgm:presLayoutVars>
          <dgm:hierBranch val="init"/>
        </dgm:presLayoutVars>
      </dgm:prSet>
      <dgm:spPr/>
    </dgm:pt>
    <dgm:pt modelId="{D72A5A08-FA60-4F66-8F9F-B55FC20E9EBD}" type="pres">
      <dgm:prSet presAssocID="{38D2DF16-CCA6-42A9-B54D-4E12AF1F7D9D}" presName="rootComposite" presStyleCnt="0"/>
      <dgm:spPr/>
    </dgm:pt>
    <dgm:pt modelId="{624D36D8-088F-46AD-81B6-4300F0C81DE3}" type="pres">
      <dgm:prSet presAssocID="{38D2DF16-CCA6-42A9-B54D-4E12AF1F7D9D}" presName="rootText" presStyleLbl="node2" presStyleIdx="1" presStyleCnt="9" custScaleX="191159" custScaleY="378170">
        <dgm:presLayoutVars>
          <dgm:chPref val="3"/>
        </dgm:presLayoutVars>
      </dgm:prSet>
      <dgm:spPr/>
    </dgm:pt>
    <dgm:pt modelId="{DD087288-C009-4B8E-9BF1-43A1AC2F7FC3}" type="pres">
      <dgm:prSet presAssocID="{38D2DF16-CCA6-42A9-B54D-4E12AF1F7D9D}" presName="rootConnector" presStyleLbl="node2" presStyleIdx="1" presStyleCnt="9"/>
      <dgm:spPr/>
    </dgm:pt>
    <dgm:pt modelId="{732FD73A-5FD0-486C-8EDF-925F6C8A40B8}" type="pres">
      <dgm:prSet presAssocID="{38D2DF16-CCA6-42A9-B54D-4E12AF1F7D9D}" presName="hierChild4" presStyleCnt="0"/>
      <dgm:spPr/>
    </dgm:pt>
    <dgm:pt modelId="{6A32952C-5BF0-436D-BF6D-2C8C919F0A9E}" type="pres">
      <dgm:prSet presAssocID="{38D2DF16-CCA6-42A9-B54D-4E12AF1F7D9D}" presName="hierChild5" presStyleCnt="0"/>
      <dgm:spPr/>
    </dgm:pt>
    <dgm:pt modelId="{EAAAA69F-7C13-4563-AA74-3BDAC6FE9AF6}" type="pres">
      <dgm:prSet presAssocID="{3F862DC9-376B-4B70-A1E1-F40A66A1C760}" presName="Name37" presStyleLbl="parChTrans1D2" presStyleIdx="2" presStyleCnt="9"/>
      <dgm:spPr/>
    </dgm:pt>
    <dgm:pt modelId="{02BEA6E6-578B-45F9-A8EE-F5D55F16493C}" type="pres">
      <dgm:prSet presAssocID="{72D6016A-9FC2-450A-8814-7B8A8A7AE2A0}" presName="hierRoot2" presStyleCnt="0">
        <dgm:presLayoutVars>
          <dgm:hierBranch val="init"/>
        </dgm:presLayoutVars>
      </dgm:prSet>
      <dgm:spPr/>
    </dgm:pt>
    <dgm:pt modelId="{A8217C92-719D-40A3-8B6D-3C59A0583766}" type="pres">
      <dgm:prSet presAssocID="{72D6016A-9FC2-450A-8814-7B8A8A7AE2A0}" presName="rootComposite" presStyleCnt="0"/>
      <dgm:spPr/>
    </dgm:pt>
    <dgm:pt modelId="{E74FD3D8-C895-4742-B2C1-93C93F158989}" type="pres">
      <dgm:prSet presAssocID="{72D6016A-9FC2-450A-8814-7B8A8A7AE2A0}" presName="rootText" presStyleLbl="node2" presStyleIdx="2" presStyleCnt="9" custScaleX="145217" custScaleY="378170">
        <dgm:presLayoutVars>
          <dgm:chPref val="3"/>
        </dgm:presLayoutVars>
      </dgm:prSet>
      <dgm:spPr/>
    </dgm:pt>
    <dgm:pt modelId="{CA7CF34F-41AC-4F59-8A62-04B933AD991E}" type="pres">
      <dgm:prSet presAssocID="{72D6016A-9FC2-450A-8814-7B8A8A7AE2A0}" presName="rootConnector" presStyleLbl="node2" presStyleIdx="2" presStyleCnt="9"/>
      <dgm:spPr/>
    </dgm:pt>
    <dgm:pt modelId="{9DA19E83-8ED0-45D6-8147-0DA444CEF82D}" type="pres">
      <dgm:prSet presAssocID="{72D6016A-9FC2-450A-8814-7B8A8A7AE2A0}" presName="hierChild4" presStyleCnt="0"/>
      <dgm:spPr/>
    </dgm:pt>
    <dgm:pt modelId="{59BA798C-E3B1-4962-8650-0E57F3AEBB00}" type="pres">
      <dgm:prSet presAssocID="{72D6016A-9FC2-450A-8814-7B8A8A7AE2A0}" presName="hierChild5" presStyleCnt="0"/>
      <dgm:spPr/>
    </dgm:pt>
    <dgm:pt modelId="{8FC77FA7-61BB-4B7F-93EE-7503ECA058CA}" type="pres">
      <dgm:prSet presAssocID="{46AF7A59-1CEE-47BF-9F67-D28468F9851C}" presName="Name37" presStyleLbl="parChTrans1D2" presStyleIdx="3" presStyleCnt="9"/>
      <dgm:spPr/>
    </dgm:pt>
    <dgm:pt modelId="{F89D4652-9593-48B9-B3EF-10AE6EE29EEE}" type="pres">
      <dgm:prSet presAssocID="{85E052D3-12C6-4818-81F9-CD429D415EF1}" presName="hierRoot2" presStyleCnt="0">
        <dgm:presLayoutVars>
          <dgm:hierBranch val="init"/>
        </dgm:presLayoutVars>
      </dgm:prSet>
      <dgm:spPr/>
    </dgm:pt>
    <dgm:pt modelId="{37656013-61FE-4A3E-8CDA-CDE100F92F59}" type="pres">
      <dgm:prSet presAssocID="{85E052D3-12C6-4818-81F9-CD429D415EF1}" presName="rootComposite" presStyleCnt="0"/>
      <dgm:spPr/>
    </dgm:pt>
    <dgm:pt modelId="{16A0632B-F206-410D-86C8-785F4F5C2B02}" type="pres">
      <dgm:prSet presAssocID="{85E052D3-12C6-4818-81F9-CD429D415EF1}" presName="rootText" presStyleLbl="node2" presStyleIdx="3" presStyleCnt="9" custScaleX="145217" custScaleY="378170">
        <dgm:presLayoutVars>
          <dgm:chPref val="3"/>
        </dgm:presLayoutVars>
      </dgm:prSet>
      <dgm:spPr/>
    </dgm:pt>
    <dgm:pt modelId="{20718FE2-B6D3-4651-9E8A-449468663751}" type="pres">
      <dgm:prSet presAssocID="{85E052D3-12C6-4818-81F9-CD429D415EF1}" presName="rootConnector" presStyleLbl="node2" presStyleIdx="3" presStyleCnt="9"/>
      <dgm:spPr/>
    </dgm:pt>
    <dgm:pt modelId="{53D9FC09-1AD1-43DC-8AB7-BA31E4904CA7}" type="pres">
      <dgm:prSet presAssocID="{85E052D3-12C6-4818-81F9-CD429D415EF1}" presName="hierChild4" presStyleCnt="0"/>
      <dgm:spPr/>
    </dgm:pt>
    <dgm:pt modelId="{2BFDC88E-3B74-4153-8A73-50B471A7A5CA}" type="pres">
      <dgm:prSet presAssocID="{85E052D3-12C6-4818-81F9-CD429D415EF1}" presName="hierChild5" presStyleCnt="0"/>
      <dgm:spPr/>
    </dgm:pt>
    <dgm:pt modelId="{D3C74EBE-5DA2-46DD-978B-4CC16BDCE315}" type="pres">
      <dgm:prSet presAssocID="{998D4738-D3A6-4D42-9857-500C937EBD2E}" presName="Name37" presStyleLbl="parChTrans1D2" presStyleIdx="4" presStyleCnt="9"/>
      <dgm:spPr/>
    </dgm:pt>
    <dgm:pt modelId="{22A41686-19C9-4BF6-84D2-EC8EEFE57315}" type="pres">
      <dgm:prSet presAssocID="{9DBD2837-AB5F-4EDD-8DFE-FCED756C7CA8}" presName="hierRoot2" presStyleCnt="0">
        <dgm:presLayoutVars>
          <dgm:hierBranch val="init"/>
        </dgm:presLayoutVars>
      </dgm:prSet>
      <dgm:spPr/>
    </dgm:pt>
    <dgm:pt modelId="{CFF1CEF0-99F2-4A97-90E2-6E7F6EDF2BCC}" type="pres">
      <dgm:prSet presAssocID="{9DBD2837-AB5F-4EDD-8DFE-FCED756C7CA8}" presName="rootComposite" presStyleCnt="0"/>
      <dgm:spPr/>
    </dgm:pt>
    <dgm:pt modelId="{A3804D40-F52C-47B8-8271-5E067DF80C4D}" type="pres">
      <dgm:prSet presAssocID="{9DBD2837-AB5F-4EDD-8DFE-FCED756C7CA8}" presName="rootText" presStyleLbl="node2" presStyleIdx="4" presStyleCnt="9" custScaleX="145217" custScaleY="378170">
        <dgm:presLayoutVars>
          <dgm:chPref val="3"/>
        </dgm:presLayoutVars>
      </dgm:prSet>
      <dgm:spPr/>
    </dgm:pt>
    <dgm:pt modelId="{252EADAD-E7B8-47F4-978F-3C02E67CA589}" type="pres">
      <dgm:prSet presAssocID="{9DBD2837-AB5F-4EDD-8DFE-FCED756C7CA8}" presName="rootConnector" presStyleLbl="node2" presStyleIdx="4" presStyleCnt="9"/>
      <dgm:spPr/>
    </dgm:pt>
    <dgm:pt modelId="{768BF52A-82EF-4C0D-86CE-632CDA0526D1}" type="pres">
      <dgm:prSet presAssocID="{9DBD2837-AB5F-4EDD-8DFE-FCED756C7CA8}" presName="hierChild4" presStyleCnt="0"/>
      <dgm:spPr/>
    </dgm:pt>
    <dgm:pt modelId="{BFE113D1-546F-4147-AC65-9F64229B5959}" type="pres">
      <dgm:prSet presAssocID="{9DBD2837-AB5F-4EDD-8DFE-FCED756C7CA8}" presName="hierChild5" presStyleCnt="0"/>
      <dgm:spPr/>
    </dgm:pt>
    <dgm:pt modelId="{59FF9B8C-2442-4073-A2C2-ABE094D4DFFB}" type="pres">
      <dgm:prSet presAssocID="{613E47D9-046E-49C4-A14C-826B154AF868}" presName="Name37" presStyleLbl="parChTrans1D2" presStyleIdx="5" presStyleCnt="9"/>
      <dgm:spPr/>
    </dgm:pt>
    <dgm:pt modelId="{C7434215-DB04-486A-89DE-CB0D2196743B}" type="pres">
      <dgm:prSet presAssocID="{C4AD3A02-0445-474C-B6E4-6B98877D2741}" presName="hierRoot2" presStyleCnt="0">
        <dgm:presLayoutVars>
          <dgm:hierBranch val="init"/>
        </dgm:presLayoutVars>
      </dgm:prSet>
      <dgm:spPr/>
    </dgm:pt>
    <dgm:pt modelId="{535D2445-4E5B-4F87-BFD3-DBC58DE4EDA0}" type="pres">
      <dgm:prSet presAssocID="{C4AD3A02-0445-474C-B6E4-6B98877D2741}" presName="rootComposite" presStyleCnt="0"/>
      <dgm:spPr/>
    </dgm:pt>
    <dgm:pt modelId="{712091F7-4592-4D0F-8089-75BDE4AADF76}" type="pres">
      <dgm:prSet presAssocID="{C4AD3A02-0445-474C-B6E4-6B98877D2741}" presName="rootText" presStyleLbl="node2" presStyleIdx="5" presStyleCnt="9" custScaleX="164520" custScaleY="378170">
        <dgm:presLayoutVars>
          <dgm:chPref val="3"/>
        </dgm:presLayoutVars>
      </dgm:prSet>
      <dgm:spPr/>
    </dgm:pt>
    <dgm:pt modelId="{CFEAA537-EA01-4407-A788-F1A72260E93E}" type="pres">
      <dgm:prSet presAssocID="{C4AD3A02-0445-474C-B6E4-6B98877D2741}" presName="rootConnector" presStyleLbl="node2" presStyleIdx="5" presStyleCnt="9"/>
      <dgm:spPr/>
    </dgm:pt>
    <dgm:pt modelId="{7E294327-730C-49BC-BAD7-72CEBF2CD79F}" type="pres">
      <dgm:prSet presAssocID="{C4AD3A02-0445-474C-B6E4-6B98877D2741}" presName="hierChild4" presStyleCnt="0"/>
      <dgm:spPr/>
    </dgm:pt>
    <dgm:pt modelId="{34E899C5-BB6F-4716-BCB7-12A02B54AC6F}" type="pres">
      <dgm:prSet presAssocID="{C4AD3A02-0445-474C-B6E4-6B98877D2741}" presName="hierChild5" presStyleCnt="0"/>
      <dgm:spPr/>
    </dgm:pt>
    <dgm:pt modelId="{3ECE68DB-1E38-4CF4-AB12-E806D49E1EA9}" type="pres">
      <dgm:prSet presAssocID="{59371397-695E-4F4C-AD22-18C8089DF008}" presName="Name37" presStyleLbl="parChTrans1D2" presStyleIdx="6" presStyleCnt="9"/>
      <dgm:spPr/>
    </dgm:pt>
    <dgm:pt modelId="{0618CCBC-AA56-4845-8633-7F89956BAF54}" type="pres">
      <dgm:prSet presAssocID="{3BC61592-D8F1-4F21-9DA9-BE1E46BC76C4}" presName="hierRoot2" presStyleCnt="0">
        <dgm:presLayoutVars>
          <dgm:hierBranch val="init"/>
        </dgm:presLayoutVars>
      </dgm:prSet>
      <dgm:spPr/>
    </dgm:pt>
    <dgm:pt modelId="{88A1DC4D-D53E-4F40-B1EE-4CEEEC9F7CB6}" type="pres">
      <dgm:prSet presAssocID="{3BC61592-D8F1-4F21-9DA9-BE1E46BC76C4}" presName="rootComposite" presStyleCnt="0"/>
      <dgm:spPr/>
    </dgm:pt>
    <dgm:pt modelId="{F2AA6A9A-732E-4512-B8C6-F7AB5DA971B3}" type="pres">
      <dgm:prSet presAssocID="{3BC61592-D8F1-4F21-9DA9-BE1E46BC76C4}" presName="rootText" presStyleLbl="node2" presStyleIdx="6" presStyleCnt="9" custScaleX="164304" custScaleY="378170">
        <dgm:presLayoutVars>
          <dgm:chPref val="3"/>
        </dgm:presLayoutVars>
      </dgm:prSet>
      <dgm:spPr/>
    </dgm:pt>
    <dgm:pt modelId="{E2B8E7DB-3355-4E11-B8AD-D305F7E383D4}" type="pres">
      <dgm:prSet presAssocID="{3BC61592-D8F1-4F21-9DA9-BE1E46BC76C4}" presName="rootConnector" presStyleLbl="node2" presStyleIdx="6" presStyleCnt="9"/>
      <dgm:spPr/>
    </dgm:pt>
    <dgm:pt modelId="{49F0FA10-3CDD-4668-942E-1FC1592D51DA}" type="pres">
      <dgm:prSet presAssocID="{3BC61592-D8F1-4F21-9DA9-BE1E46BC76C4}" presName="hierChild4" presStyleCnt="0"/>
      <dgm:spPr/>
    </dgm:pt>
    <dgm:pt modelId="{42EFC9EB-4377-4006-A227-63E019050B89}" type="pres">
      <dgm:prSet presAssocID="{3BC61592-D8F1-4F21-9DA9-BE1E46BC76C4}" presName="hierChild5" presStyleCnt="0"/>
      <dgm:spPr/>
    </dgm:pt>
    <dgm:pt modelId="{CADA9B83-50FC-4853-B85F-318606A79063}" type="pres">
      <dgm:prSet presAssocID="{0ABDCD2B-B78C-4DF0-8FFF-09C89B83C21C}" presName="Name37" presStyleLbl="parChTrans1D2" presStyleIdx="7" presStyleCnt="9"/>
      <dgm:spPr/>
    </dgm:pt>
    <dgm:pt modelId="{4E24EECC-B195-4738-97AC-0F615CB957DC}" type="pres">
      <dgm:prSet presAssocID="{3A3AB416-C0E1-46A2-A5A7-83BED395589D}" presName="hierRoot2" presStyleCnt="0">
        <dgm:presLayoutVars>
          <dgm:hierBranch val="init"/>
        </dgm:presLayoutVars>
      </dgm:prSet>
      <dgm:spPr/>
    </dgm:pt>
    <dgm:pt modelId="{3CDD5C9B-D54C-4D5B-BFB7-D0C610081087}" type="pres">
      <dgm:prSet presAssocID="{3A3AB416-C0E1-46A2-A5A7-83BED395589D}" presName="rootComposite" presStyleCnt="0"/>
      <dgm:spPr/>
    </dgm:pt>
    <dgm:pt modelId="{31B0EDE0-7ECC-48F1-8704-5A5968A5F54A}" type="pres">
      <dgm:prSet presAssocID="{3A3AB416-C0E1-46A2-A5A7-83BED395589D}" presName="rootText" presStyleLbl="node2" presStyleIdx="7" presStyleCnt="9" custScaleX="145217" custScaleY="378170">
        <dgm:presLayoutVars>
          <dgm:chPref val="3"/>
        </dgm:presLayoutVars>
      </dgm:prSet>
      <dgm:spPr/>
    </dgm:pt>
    <dgm:pt modelId="{0CD87D03-9B6A-40ED-B089-6880DF1D3B06}" type="pres">
      <dgm:prSet presAssocID="{3A3AB416-C0E1-46A2-A5A7-83BED395589D}" presName="rootConnector" presStyleLbl="node2" presStyleIdx="7" presStyleCnt="9"/>
      <dgm:spPr/>
    </dgm:pt>
    <dgm:pt modelId="{C7D6787A-3C4E-4771-BB97-CC9AD7277BD6}" type="pres">
      <dgm:prSet presAssocID="{3A3AB416-C0E1-46A2-A5A7-83BED395589D}" presName="hierChild4" presStyleCnt="0"/>
      <dgm:spPr/>
    </dgm:pt>
    <dgm:pt modelId="{FB9A8809-1ED1-484F-B89B-78EBA5C7E5E6}" type="pres">
      <dgm:prSet presAssocID="{3A3AB416-C0E1-46A2-A5A7-83BED395589D}" presName="hierChild5" presStyleCnt="0"/>
      <dgm:spPr/>
    </dgm:pt>
    <dgm:pt modelId="{6DDB8B6A-831F-47B7-BBD3-A98AC91E813D}" type="pres">
      <dgm:prSet presAssocID="{91B4A886-2D17-408B-8883-FA9C146792FA}" presName="Name37" presStyleLbl="parChTrans1D2" presStyleIdx="8" presStyleCnt="9"/>
      <dgm:spPr/>
    </dgm:pt>
    <dgm:pt modelId="{EC17ECEE-83C9-4844-BC32-EAF4C3310AF5}" type="pres">
      <dgm:prSet presAssocID="{08987593-2FE8-4F01-B87F-B896A118C926}" presName="hierRoot2" presStyleCnt="0">
        <dgm:presLayoutVars>
          <dgm:hierBranch val="init"/>
        </dgm:presLayoutVars>
      </dgm:prSet>
      <dgm:spPr/>
    </dgm:pt>
    <dgm:pt modelId="{DD587591-E11E-4F77-B375-4566A4D55D0D}" type="pres">
      <dgm:prSet presAssocID="{08987593-2FE8-4F01-B87F-B896A118C926}" presName="rootComposite" presStyleCnt="0"/>
      <dgm:spPr/>
    </dgm:pt>
    <dgm:pt modelId="{C32CD087-3FC5-4173-B66A-1C9D373A2ECE}" type="pres">
      <dgm:prSet presAssocID="{08987593-2FE8-4F01-B87F-B896A118C926}" presName="rootText" presStyleLbl="node2" presStyleIdx="8" presStyleCnt="9" custScaleX="159975" custScaleY="378170">
        <dgm:presLayoutVars>
          <dgm:chPref val="3"/>
        </dgm:presLayoutVars>
      </dgm:prSet>
      <dgm:spPr/>
    </dgm:pt>
    <dgm:pt modelId="{A11C7A3E-68C4-4912-8664-F23F6246CEFD}" type="pres">
      <dgm:prSet presAssocID="{08987593-2FE8-4F01-B87F-B896A118C926}" presName="rootConnector" presStyleLbl="node2" presStyleIdx="8" presStyleCnt="9"/>
      <dgm:spPr/>
    </dgm:pt>
    <dgm:pt modelId="{008458B4-9CED-448D-8ECC-8A978F2A920D}" type="pres">
      <dgm:prSet presAssocID="{08987593-2FE8-4F01-B87F-B896A118C926}" presName="hierChild4" presStyleCnt="0"/>
      <dgm:spPr/>
    </dgm:pt>
    <dgm:pt modelId="{519C4B45-DA20-43AE-B44B-9D248F4022C3}" type="pres">
      <dgm:prSet presAssocID="{08987593-2FE8-4F01-B87F-B896A118C926}" presName="hierChild5" presStyleCnt="0"/>
      <dgm:spPr/>
    </dgm:pt>
    <dgm:pt modelId="{C30FCC40-EB41-40C9-B1B2-1711B9ED34F1}" type="pres">
      <dgm:prSet presAssocID="{8866CAFC-AE85-48CC-8792-BC3BFB7FA3A1}" presName="hierChild3" presStyleCnt="0"/>
      <dgm:spPr/>
    </dgm:pt>
  </dgm:ptLst>
  <dgm:cxnLst>
    <dgm:cxn modelId="{99806E00-8D91-4B90-8E5C-9C52BBC81A54}" type="presOf" srcId="{3F862DC9-376B-4B70-A1E1-F40A66A1C760}" destId="{EAAAA69F-7C13-4563-AA74-3BDAC6FE9AF6}" srcOrd="0" destOrd="0" presId="urn:microsoft.com/office/officeart/2005/8/layout/orgChart1"/>
    <dgm:cxn modelId="{BB9F3002-0985-4C80-B79D-22DDFD4C4916}" type="presOf" srcId="{C4AD3A02-0445-474C-B6E4-6B98877D2741}" destId="{CFEAA537-EA01-4407-A788-F1A72260E93E}" srcOrd="1" destOrd="0" presId="urn:microsoft.com/office/officeart/2005/8/layout/orgChart1"/>
    <dgm:cxn modelId="{D1B9110D-1097-47D9-A096-FF5D8F95BD3F}" type="presOf" srcId="{72D6016A-9FC2-450A-8814-7B8A8A7AE2A0}" destId="{E74FD3D8-C895-4742-B2C1-93C93F158989}" srcOrd="0" destOrd="0" presId="urn:microsoft.com/office/officeart/2005/8/layout/orgChart1"/>
    <dgm:cxn modelId="{52D19225-3FA5-4E3A-A5B4-C0C1184F1278}" type="presOf" srcId="{3BC61592-D8F1-4F21-9DA9-BE1E46BC76C4}" destId="{F2AA6A9A-732E-4512-B8C6-F7AB5DA971B3}" srcOrd="0" destOrd="0" presId="urn:microsoft.com/office/officeart/2005/8/layout/orgChart1"/>
    <dgm:cxn modelId="{5782382C-084F-451D-85A1-1A64971AA3BE}" type="presOf" srcId="{91B4A886-2D17-408B-8883-FA9C146792FA}" destId="{6DDB8B6A-831F-47B7-BBD3-A98AC91E813D}" srcOrd="0" destOrd="0" presId="urn:microsoft.com/office/officeart/2005/8/layout/orgChart1"/>
    <dgm:cxn modelId="{72F9BE2E-64AF-495F-92FF-4DA5E3E44766}" srcId="{8866CAFC-AE85-48CC-8792-BC3BFB7FA3A1}" destId="{4B412725-8E91-4B9C-981B-911D459822A4}" srcOrd="0" destOrd="0" parTransId="{E87F7405-1836-4AC0-BCA9-23CAA67AEF3D}" sibTransId="{D681B484-8513-4F2E-A71F-204A754FCACC}"/>
    <dgm:cxn modelId="{9AF9463A-BFCC-40C0-B5A4-481B0BD2CF92}" type="presOf" srcId="{38D2DF16-CCA6-42A9-B54D-4E12AF1F7D9D}" destId="{DD087288-C009-4B8E-9BF1-43A1AC2F7FC3}" srcOrd="1" destOrd="0" presId="urn:microsoft.com/office/officeart/2005/8/layout/orgChart1"/>
    <dgm:cxn modelId="{C5254B3B-1B67-4F00-BF8C-C07028F78AC8}" srcId="{8866CAFC-AE85-48CC-8792-BC3BFB7FA3A1}" destId="{C4AD3A02-0445-474C-B6E4-6B98877D2741}" srcOrd="5" destOrd="0" parTransId="{613E47D9-046E-49C4-A14C-826B154AF868}" sibTransId="{AA7ABC3C-B029-45C1-8584-F2D7456B2CBB}"/>
    <dgm:cxn modelId="{E1D2955F-386B-4538-815D-3EE9D133A09A}" type="presOf" srcId="{E87F7405-1836-4AC0-BCA9-23CAA67AEF3D}" destId="{062A6DF1-E053-4404-A207-060DD785B24B}" srcOrd="0" destOrd="0" presId="urn:microsoft.com/office/officeart/2005/8/layout/orgChart1"/>
    <dgm:cxn modelId="{49242547-A886-439F-8B78-58746A5B5578}" type="presOf" srcId="{38D2DF16-CCA6-42A9-B54D-4E12AF1F7D9D}" destId="{624D36D8-088F-46AD-81B6-4300F0C81DE3}" srcOrd="0" destOrd="0" presId="urn:microsoft.com/office/officeart/2005/8/layout/orgChart1"/>
    <dgm:cxn modelId="{82AAB54C-1801-40E4-8395-A3DDA8084D7F}" type="presOf" srcId="{9DBD2837-AB5F-4EDD-8DFE-FCED756C7CA8}" destId="{252EADAD-E7B8-47F4-978F-3C02E67CA589}" srcOrd="1" destOrd="0" presId="urn:microsoft.com/office/officeart/2005/8/layout/orgChart1"/>
    <dgm:cxn modelId="{C97ADE6F-B661-4331-A67F-4213BA8541E5}" srcId="{8866CAFC-AE85-48CC-8792-BC3BFB7FA3A1}" destId="{9DBD2837-AB5F-4EDD-8DFE-FCED756C7CA8}" srcOrd="4" destOrd="0" parTransId="{998D4738-D3A6-4D42-9857-500C937EBD2E}" sibTransId="{4733EEE7-5E1A-4889-8FDB-E4DDEEEA725E}"/>
    <dgm:cxn modelId="{E6DBDC51-4223-4DC5-B88E-67CEFEC1990E}" type="presOf" srcId="{72D6016A-9FC2-450A-8814-7B8A8A7AE2A0}" destId="{CA7CF34F-41AC-4F59-8A62-04B933AD991E}" srcOrd="1" destOrd="0" presId="urn:microsoft.com/office/officeart/2005/8/layout/orgChart1"/>
    <dgm:cxn modelId="{104C7675-C8BB-4FA3-9785-39194FD8182E}" srcId="{8866CAFC-AE85-48CC-8792-BC3BFB7FA3A1}" destId="{38D2DF16-CCA6-42A9-B54D-4E12AF1F7D9D}" srcOrd="1" destOrd="0" parTransId="{67BDB4E6-1BAE-42BE-8DB9-6730BD08920C}" sibTransId="{C4CD4136-4B99-4B2B-894F-8119C077492D}"/>
    <dgm:cxn modelId="{FF0F2F56-930A-4F6D-B63C-0298534D337E}" srcId="{8866CAFC-AE85-48CC-8792-BC3BFB7FA3A1}" destId="{3A3AB416-C0E1-46A2-A5A7-83BED395589D}" srcOrd="7" destOrd="0" parTransId="{0ABDCD2B-B78C-4DF0-8FFF-09C89B83C21C}" sibTransId="{B92332A3-8BFB-4106-84DE-0C22B527A5B7}"/>
    <dgm:cxn modelId="{9BED0877-BAD3-4885-A1B8-EB7D32A16AA0}" type="presOf" srcId="{0ABDCD2B-B78C-4DF0-8FFF-09C89B83C21C}" destId="{CADA9B83-50FC-4853-B85F-318606A79063}" srcOrd="0" destOrd="0" presId="urn:microsoft.com/office/officeart/2005/8/layout/orgChart1"/>
    <dgm:cxn modelId="{3A0D3D58-875D-4128-A47A-5E5EF8B8A15E}" type="presOf" srcId="{8866CAFC-AE85-48CC-8792-BC3BFB7FA3A1}" destId="{C00237AF-1917-4B3C-BF0C-CD3CA544E8DD}" srcOrd="0" destOrd="0" presId="urn:microsoft.com/office/officeart/2005/8/layout/orgChart1"/>
    <dgm:cxn modelId="{9DDABF7F-204D-4878-9618-1841B33867F6}" type="presOf" srcId="{08987593-2FE8-4F01-B87F-B896A118C926}" destId="{C32CD087-3FC5-4173-B66A-1C9D373A2ECE}" srcOrd="0" destOrd="0" presId="urn:microsoft.com/office/officeart/2005/8/layout/orgChart1"/>
    <dgm:cxn modelId="{D863C487-156A-45BB-8D11-C4E8482F346E}" type="presOf" srcId="{8866CAFC-AE85-48CC-8792-BC3BFB7FA3A1}" destId="{9E5D22FF-CE35-4EDE-885B-5EAD6BA23164}" srcOrd="1" destOrd="0" presId="urn:microsoft.com/office/officeart/2005/8/layout/orgChart1"/>
    <dgm:cxn modelId="{030BB592-CAB0-4341-9647-515365298067}" type="presOf" srcId="{613E47D9-046E-49C4-A14C-826B154AF868}" destId="{59FF9B8C-2442-4073-A2C2-ABE094D4DFFB}" srcOrd="0" destOrd="0" presId="urn:microsoft.com/office/officeart/2005/8/layout/orgChart1"/>
    <dgm:cxn modelId="{3C935493-5C0F-4069-8E6E-2780972E94F1}" type="presOf" srcId="{46AF7A59-1CEE-47BF-9F67-D28468F9851C}" destId="{8FC77FA7-61BB-4B7F-93EE-7503ECA058CA}" srcOrd="0" destOrd="0" presId="urn:microsoft.com/office/officeart/2005/8/layout/orgChart1"/>
    <dgm:cxn modelId="{40ACA594-3918-48DF-B89C-1405A4265042}" type="presOf" srcId="{9DBD2837-AB5F-4EDD-8DFE-FCED756C7CA8}" destId="{A3804D40-F52C-47B8-8271-5E067DF80C4D}" srcOrd="0" destOrd="0" presId="urn:microsoft.com/office/officeart/2005/8/layout/orgChart1"/>
    <dgm:cxn modelId="{0E0E7495-FCE9-4986-BA99-77A537D9A940}" type="presOf" srcId="{4B412725-8E91-4B9C-981B-911D459822A4}" destId="{4768885C-1DF9-497F-A4FD-193981256126}" srcOrd="1" destOrd="0" presId="urn:microsoft.com/office/officeart/2005/8/layout/orgChart1"/>
    <dgm:cxn modelId="{8FD74897-F0F7-467D-86F5-2EC954CAD604}" type="presOf" srcId="{67BDB4E6-1BAE-42BE-8DB9-6730BD08920C}" destId="{A890D3EF-E12E-4AA3-9533-6B670BC2135C}" srcOrd="0" destOrd="0" presId="urn:microsoft.com/office/officeart/2005/8/layout/orgChart1"/>
    <dgm:cxn modelId="{5D885299-6E92-4E0D-AA84-F1A50376B6BC}" type="presOf" srcId="{3A3AB416-C0E1-46A2-A5A7-83BED395589D}" destId="{31B0EDE0-7ECC-48F1-8704-5A5968A5F54A}" srcOrd="0" destOrd="0" presId="urn:microsoft.com/office/officeart/2005/8/layout/orgChart1"/>
    <dgm:cxn modelId="{87575D9A-354B-4457-883A-837DD1DB8F45}" type="presOf" srcId="{08987593-2FE8-4F01-B87F-B896A118C926}" destId="{A11C7A3E-68C4-4912-8664-F23F6246CEFD}" srcOrd="1" destOrd="0" presId="urn:microsoft.com/office/officeart/2005/8/layout/orgChart1"/>
    <dgm:cxn modelId="{34739BA6-C839-45A4-8490-5B61FFB1BA4A}" type="presOf" srcId="{C4AD3A02-0445-474C-B6E4-6B98877D2741}" destId="{712091F7-4592-4D0F-8089-75BDE4AADF76}" srcOrd="0" destOrd="0" presId="urn:microsoft.com/office/officeart/2005/8/layout/orgChart1"/>
    <dgm:cxn modelId="{07999AA7-05B3-493C-AC3A-2E26181B860F}" type="presOf" srcId="{4B412725-8E91-4B9C-981B-911D459822A4}" destId="{28F89074-B1D1-4A16-BDAB-40ABDE6951C4}" srcOrd="0" destOrd="0" presId="urn:microsoft.com/office/officeart/2005/8/layout/orgChart1"/>
    <dgm:cxn modelId="{93A1FEB7-C0F3-45A4-BB57-4872A742E093}" srcId="{A2B53426-8E1F-448F-BDF2-7AF778F81831}" destId="{8866CAFC-AE85-48CC-8792-BC3BFB7FA3A1}" srcOrd="0" destOrd="0" parTransId="{4A243563-D12B-4173-82A2-8693B2348063}" sibTransId="{B9E63E94-2F41-4126-9091-F0D880BCA7F5}"/>
    <dgm:cxn modelId="{9C3D59BB-B41D-4C63-B6BF-E7A69B6AF214}" type="presOf" srcId="{998D4738-D3A6-4D42-9857-500C937EBD2E}" destId="{D3C74EBE-5DA2-46DD-978B-4CC16BDCE315}" srcOrd="0" destOrd="0" presId="urn:microsoft.com/office/officeart/2005/8/layout/orgChart1"/>
    <dgm:cxn modelId="{68B870C1-DB00-4183-8E18-CFC2861F5D4B}" srcId="{8866CAFC-AE85-48CC-8792-BC3BFB7FA3A1}" destId="{72D6016A-9FC2-450A-8814-7B8A8A7AE2A0}" srcOrd="2" destOrd="0" parTransId="{3F862DC9-376B-4B70-A1E1-F40A66A1C760}" sibTransId="{F28A99FC-5A2A-4058-ADAB-9863197D22DD}"/>
    <dgm:cxn modelId="{0EED57C3-8223-4A49-8B35-D65297A3EF38}" srcId="{8866CAFC-AE85-48CC-8792-BC3BFB7FA3A1}" destId="{85E052D3-12C6-4818-81F9-CD429D415EF1}" srcOrd="3" destOrd="0" parTransId="{46AF7A59-1CEE-47BF-9F67-D28468F9851C}" sibTransId="{5BC4773C-F47A-457B-9AA1-883019A04357}"/>
    <dgm:cxn modelId="{6FDB41D7-FA5E-4E26-A9FD-E96295EA2C1F}" type="presOf" srcId="{A2B53426-8E1F-448F-BDF2-7AF778F81831}" destId="{2AFEF346-08BE-4BAF-8EF4-D2B27F2C8E19}" srcOrd="0" destOrd="0" presId="urn:microsoft.com/office/officeart/2005/8/layout/orgChart1"/>
    <dgm:cxn modelId="{4017F4DF-6EEF-4D8B-97D3-E4481CE68D7F}" srcId="{8866CAFC-AE85-48CC-8792-BC3BFB7FA3A1}" destId="{08987593-2FE8-4F01-B87F-B896A118C926}" srcOrd="8" destOrd="0" parTransId="{91B4A886-2D17-408B-8883-FA9C146792FA}" sibTransId="{AA4880CE-3C01-46AD-82ED-4C6400A883A3}"/>
    <dgm:cxn modelId="{801C54E5-D6C2-4312-9FBE-89F72DB56D35}" type="presOf" srcId="{85E052D3-12C6-4818-81F9-CD429D415EF1}" destId="{16A0632B-F206-410D-86C8-785F4F5C2B02}" srcOrd="0" destOrd="0" presId="urn:microsoft.com/office/officeart/2005/8/layout/orgChart1"/>
    <dgm:cxn modelId="{53E6AFE7-E9D0-447D-9C2E-AEC0A2054DFE}" srcId="{8866CAFC-AE85-48CC-8792-BC3BFB7FA3A1}" destId="{3BC61592-D8F1-4F21-9DA9-BE1E46BC76C4}" srcOrd="6" destOrd="0" parTransId="{59371397-695E-4F4C-AD22-18C8089DF008}" sibTransId="{737FF8E4-C3E2-47C7-9B50-77AAA863A92D}"/>
    <dgm:cxn modelId="{F9BCF0E8-7751-4B53-9141-423EBE372732}" type="presOf" srcId="{59371397-695E-4F4C-AD22-18C8089DF008}" destId="{3ECE68DB-1E38-4CF4-AB12-E806D49E1EA9}" srcOrd="0" destOrd="0" presId="urn:microsoft.com/office/officeart/2005/8/layout/orgChart1"/>
    <dgm:cxn modelId="{2DE805F5-AA47-4607-86FD-C2F10801A5ED}" type="presOf" srcId="{3A3AB416-C0E1-46A2-A5A7-83BED395589D}" destId="{0CD87D03-9B6A-40ED-B089-6880DF1D3B06}" srcOrd="1" destOrd="0" presId="urn:microsoft.com/office/officeart/2005/8/layout/orgChart1"/>
    <dgm:cxn modelId="{0C3FF1F6-772C-46F6-A577-9CED15359A1B}" type="presOf" srcId="{85E052D3-12C6-4818-81F9-CD429D415EF1}" destId="{20718FE2-B6D3-4651-9E8A-449468663751}" srcOrd="1" destOrd="0" presId="urn:microsoft.com/office/officeart/2005/8/layout/orgChart1"/>
    <dgm:cxn modelId="{70176BFC-1807-4517-8E15-DE8F37C69BC3}" type="presOf" srcId="{3BC61592-D8F1-4F21-9DA9-BE1E46BC76C4}" destId="{E2B8E7DB-3355-4E11-B8AD-D305F7E383D4}" srcOrd="1" destOrd="0" presId="urn:microsoft.com/office/officeart/2005/8/layout/orgChart1"/>
    <dgm:cxn modelId="{17704C4F-6889-490D-9884-089E51677B4B}" type="presParOf" srcId="{2AFEF346-08BE-4BAF-8EF4-D2B27F2C8E19}" destId="{684B830D-7DE5-4C65-B902-3ADF26305197}" srcOrd="0" destOrd="0" presId="urn:microsoft.com/office/officeart/2005/8/layout/orgChart1"/>
    <dgm:cxn modelId="{AB41C301-2F88-464C-B516-0C83449065D1}" type="presParOf" srcId="{684B830D-7DE5-4C65-B902-3ADF26305197}" destId="{38D12ECD-B938-4AC0-A3E8-43AFD812612C}" srcOrd="0" destOrd="0" presId="urn:microsoft.com/office/officeart/2005/8/layout/orgChart1"/>
    <dgm:cxn modelId="{DDA181FD-E332-407E-86A6-5FD830662A86}" type="presParOf" srcId="{38D12ECD-B938-4AC0-A3E8-43AFD812612C}" destId="{C00237AF-1917-4B3C-BF0C-CD3CA544E8DD}" srcOrd="0" destOrd="0" presId="urn:microsoft.com/office/officeart/2005/8/layout/orgChart1"/>
    <dgm:cxn modelId="{3065271A-B981-4290-B283-9572F76E7128}" type="presParOf" srcId="{38D12ECD-B938-4AC0-A3E8-43AFD812612C}" destId="{9E5D22FF-CE35-4EDE-885B-5EAD6BA23164}" srcOrd="1" destOrd="0" presId="urn:microsoft.com/office/officeart/2005/8/layout/orgChart1"/>
    <dgm:cxn modelId="{6F349563-C211-423E-9D97-888D48B8FA28}" type="presParOf" srcId="{684B830D-7DE5-4C65-B902-3ADF26305197}" destId="{8BF34E9E-BD60-4A52-B4E5-CD38369443F1}" srcOrd="1" destOrd="0" presId="urn:microsoft.com/office/officeart/2005/8/layout/orgChart1"/>
    <dgm:cxn modelId="{F8DAB490-D422-4AA6-BF1D-7BB0E1436FE1}" type="presParOf" srcId="{8BF34E9E-BD60-4A52-B4E5-CD38369443F1}" destId="{062A6DF1-E053-4404-A207-060DD785B24B}" srcOrd="0" destOrd="0" presId="urn:microsoft.com/office/officeart/2005/8/layout/orgChart1"/>
    <dgm:cxn modelId="{0F1193F1-C617-42B2-96BC-2AFA0EF676E3}" type="presParOf" srcId="{8BF34E9E-BD60-4A52-B4E5-CD38369443F1}" destId="{BE697343-6CEE-4393-AA39-18ED4055C0BA}" srcOrd="1" destOrd="0" presId="urn:microsoft.com/office/officeart/2005/8/layout/orgChart1"/>
    <dgm:cxn modelId="{09094448-6692-476C-A882-3FA1152BC360}" type="presParOf" srcId="{BE697343-6CEE-4393-AA39-18ED4055C0BA}" destId="{BAF9CC44-0272-4679-B512-B03B75EADFA1}" srcOrd="0" destOrd="0" presId="urn:microsoft.com/office/officeart/2005/8/layout/orgChart1"/>
    <dgm:cxn modelId="{16CBE41C-6EDB-46EC-A855-5FF29B09E920}" type="presParOf" srcId="{BAF9CC44-0272-4679-B512-B03B75EADFA1}" destId="{28F89074-B1D1-4A16-BDAB-40ABDE6951C4}" srcOrd="0" destOrd="0" presId="urn:microsoft.com/office/officeart/2005/8/layout/orgChart1"/>
    <dgm:cxn modelId="{954532BF-2E1A-44AB-8FBE-25A62AE3721E}" type="presParOf" srcId="{BAF9CC44-0272-4679-B512-B03B75EADFA1}" destId="{4768885C-1DF9-497F-A4FD-193981256126}" srcOrd="1" destOrd="0" presId="urn:microsoft.com/office/officeart/2005/8/layout/orgChart1"/>
    <dgm:cxn modelId="{AC38C13F-C14C-4D3D-9F1E-5B37923D2298}" type="presParOf" srcId="{BE697343-6CEE-4393-AA39-18ED4055C0BA}" destId="{E88E2DC1-D8F5-49C2-B210-E872424B3AE2}" srcOrd="1" destOrd="0" presId="urn:microsoft.com/office/officeart/2005/8/layout/orgChart1"/>
    <dgm:cxn modelId="{25F2742A-4120-4715-A543-AAFE58EBB565}" type="presParOf" srcId="{BE697343-6CEE-4393-AA39-18ED4055C0BA}" destId="{28A8EF6F-605F-4886-AFC0-7A87B732873A}" srcOrd="2" destOrd="0" presId="urn:microsoft.com/office/officeart/2005/8/layout/orgChart1"/>
    <dgm:cxn modelId="{D2D8D986-E554-4397-8981-D92CD3C2F798}" type="presParOf" srcId="{8BF34E9E-BD60-4A52-B4E5-CD38369443F1}" destId="{A890D3EF-E12E-4AA3-9533-6B670BC2135C}" srcOrd="2" destOrd="0" presId="urn:microsoft.com/office/officeart/2005/8/layout/orgChart1"/>
    <dgm:cxn modelId="{90EF497E-3763-4FFF-BB60-2853E0A7EC1E}" type="presParOf" srcId="{8BF34E9E-BD60-4A52-B4E5-CD38369443F1}" destId="{282B9C2A-DC48-40BE-998E-36D6B820562D}" srcOrd="3" destOrd="0" presId="urn:microsoft.com/office/officeart/2005/8/layout/orgChart1"/>
    <dgm:cxn modelId="{6CFA168C-E20E-419E-90CB-25FC2F3C1B85}" type="presParOf" srcId="{282B9C2A-DC48-40BE-998E-36D6B820562D}" destId="{D72A5A08-FA60-4F66-8F9F-B55FC20E9EBD}" srcOrd="0" destOrd="0" presId="urn:microsoft.com/office/officeart/2005/8/layout/orgChart1"/>
    <dgm:cxn modelId="{E36A654B-813A-4D79-84D8-04C9CB1E176F}" type="presParOf" srcId="{D72A5A08-FA60-4F66-8F9F-B55FC20E9EBD}" destId="{624D36D8-088F-46AD-81B6-4300F0C81DE3}" srcOrd="0" destOrd="0" presId="urn:microsoft.com/office/officeart/2005/8/layout/orgChart1"/>
    <dgm:cxn modelId="{90912AD9-8AAC-457B-BB1B-12B4DDF4BB17}" type="presParOf" srcId="{D72A5A08-FA60-4F66-8F9F-B55FC20E9EBD}" destId="{DD087288-C009-4B8E-9BF1-43A1AC2F7FC3}" srcOrd="1" destOrd="0" presId="urn:microsoft.com/office/officeart/2005/8/layout/orgChart1"/>
    <dgm:cxn modelId="{17966157-E154-454B-A43B-4EFB573321A8}" type="presParOf" srcId="{282B9C2A-DC48-40BE-998E-36D6B820562D}" destId="{732FD73A-5FD0-486C-8EDF-925F6C8A40B8}" srcOrd="1" destOrd="0" presId="urn:microsoft.com/office/officeart/2005/8/layout/orgChart1"/>
    <dgm:cxn modelId="{92E7B175-7C16-4F1D-8123-53F3D44B4A84}" type="presParOf" srcId="{282B9C2A-DC48-40BE-998E-36D6B820562D}" destId="{6A32952C-5BF0-436D-BF6D-2C8C919F0A9E}" srcOrd="2" destOrd="0" presId="urn:microsoft.com/office/officeart/2005/8/layout/orgChart1"/>
    <dgm:cxn modelId="{00B13D30-8D24-43B0-AE08-A73B9D81A154}" type="presParOf" srcId="{8BF34E9E-BD60-4A52-B4E5-CD38369443F1}" destId="{EAAAA69F-7C13-4563-AA74-3BDAC6FE9AF6}" srcOrd="4" destOrd="0" presId="urn:microsoft.com/office/officeart/2005/8/layout/orgChart1"/>
    <dgm:cxn modelId="{6C8B8373-747F-48F7-935E-A8AC6FFD64A7}" type="presParOf" srcId="{8BF34E9E-BD60-4A52-B4E5-CD38369443F1}" destId="{02BEA6E6-578B-45F9-A8EE-F5D55F16493C}" srcOrd="5" destOrd="0" presId="urn:microsoft.com/office/officeart/2005/8/layout/orgChart1"/>
    <dgm:cxn modelId="{0058A4CF-1981-4AAC-B685-DE80AA5CA22B}" type="presParOf" srcId="{02BEA6E6-578B-45F9-A8EE-F5D55F16493C}" destId="{A8217C92-719D-40A3-8B6D-3C59A0583766}" srcOrd="0" destOrd="0" presId="urn:microsoft.com/office/officeart/2005/8/layout/orgChart1"/>
    <dgm:cxn modelId="{E6E9AC6C-824F-438A-B54A-B67F05DA397C}" type="presParOf" srcId="{A8217C92-719D-40A3-8B6D-3C59A0583766}" destId="{E74FD3D8-C895-4742-B2C1-93C93F158989}" srcOrd="0" destOrd="0" presId="urn:microsoft.com/office/officeart/2005/8/layout/orgChart1"/>
    <dgm:cxn modelId="{4DD38A83-C187-4B98-A15A-9526AD353053}" type="presParOf" srcId="{A8217C92-719D-40A3-8B6D-3C59A0583766}" destId="{CA7CF34F-41AC-4F59-8A62-04B933AD991E}" srcOrd="1" destOrd="0" presId="urn:microsoft.com/office/officeart/2005/8/layout/orgChart1"/>
    <dgm:cxn modelId="{832433C7-1B55-4856-966C-1A574D5698BD}" type="presParOf" srcId="{02BEA6E6-578B-45F9-A8EE-F5D55F16493C}" destId="{9DA19E83-8ED0-45D6-8147-0DA444CEF82D}" srcOrd="1" destOrd="0" presId="urn:microsoft.com/office/officeart/2005/8/layout/orgChart1"/>
    <dgm:cxn modelId="{26A8EEAB-F1DA-4514-97E0-E2A51324229F}" type="presParOf" srcId="{02BEA6E6-578B-45F9-A8EE-F5D55F16493C}" destId="{59BA798C-E3B1-4962-8650-0E57F3AEBB00}" srcOrd="2" destOrd="0" presId="urn:microsoft.com/office/officeart/2005/8/layout/orgChart1"/>
    <dgm:cxn modelId="{43B05C01-DED5-4FAE-97B7-445AFB3C1EC2}" type="presParOf" srcId="{8BF34E9E-BD60-4A52-B4E5-CD38369443F1}" destId="{8FC77FA7-61BB-4B7F-93EE-7503ECA058CA}" srcOrd="6" destOrd="0" presId="urn:microsoft.com/office/officeart/2005/8/layout/orgChart1"/>
    <dgm:cxn modelId="{D96EE577-BDC3-4F2B-B0B1-C1D96B640EC5}" type="presParOf" srcId="{8BF34E9E-BD60-4A52-B4E5-CD38369443F1}" destId="{F89D4652-9593-48B9-B3EF-10AE6EE29EEE}" srcOrd="7" destOrd="0" presId="urn:microsoft.com/office/officeart/2005/8/layout/orgChart1"/>
    <dgm:cxn modelId="{4F906B66-E117-43A0-854C-051658439BD1}" type="presParOf" srcId="{F89D4652-9593-48B9-B3EF-10AE6EE29EEE}" destId="{37656013-61FE-4A3E-8CDA-CDE100F92F59}" srcOrd="0" destOrd="0" presId="urn:microsoft.com/office/officeart/2005/8/layout/orgChart1"/>
    <dgm:cxn modelId="{B3DF9868-8125-4549-883F-DB5C72EE6EB2}" type="presParOf" srcId="{37656013-61FE-4A3E-8CDA-CDE100F92F59}" destId="{16A0632B-F206-410D-86C8-785F4F5C2B02}" srcOrd="0" destOrd="0" presId="urn:microsoft.com/office/officeart/2005/8/layout/orgChart1"/>
    <dgm:cxn modelId="{CA5A45BC-8A84-4277-8EEC-82676DEBE562}" type="presParOf" srcId="{37656013-61FE-4A3E-8CDA-CDE100F92F59}" destId="{20718FE2-B6D3-4651-9E8A-449468663751}" srcOrd="1" destOrd="0" presId="urn:microsoft.com/office/officeart/2005/8/layout/orgChart1"/>
    <dgm:cxn modelId="{CB67A071-7F9D-412E-AE3D-391703FE2DBA}" type="presParOf" srcId="{F89D4652-9593-48B9-B3EF-10AE6EE29EEE}" destId="{53D9FC09-1AD1-43DC-8AB7-BA31E4904CA7}" srcOrd="1" destOrd="0" presId="urn:microsoft.com/office/officeart/2005/8/layout/orgChart1"/>
    <dgm:cxn modelId="{F8FE0FE6-D48E-4860-87E4-C83AC50EA7C9}" type="presParOf" srcId="{F89D4652-9593-48B9-B3EF-10AE6EE29EEE}" destId="{2BFDC88E-3B74-4153-8A73-50B471A7A5CA}" srcOrd="2" destOrd="0" presId="urn:microsoft.com/office/officeart/2005/8/layout/orgChart1"/>
    <dgm:cxn modelId="{C06F77CF-7CA5-425F-9802-6656B05B3F68}" type="presParOf" srcId="{8BF34E9E-BD60-4A52-B4E5-CD38369443F1}" destId="{D3C74EBE-5DA2-46DD-978B-4CC16BDCE315}" srcOrd="8" destOrd="0" presId="urn:microsoft.com/office/officeart/2005/8/layout/orgChart1"/>
    <dgm:cxn modelId="{948950BF-DC9A-4A3C-A9A3-A245C2A8D872}" type="presParOf" srcId="{8BF34E9E-BD60-4A52-B4E5-CD38369443F1}" destId="{22A41686-19C9-4BF6-84D2-EC8EEFE57315}" srcOrd="9" destOrd="0" presId="urn:microsoft.com/office/officeart/2005/8/layout/orgChart1"/>
    <dgm:cxn modelId="{655B85EC-7C73-4DDE-BB04-B5A40E2AA34D}" type="presParOf" srcId="{22A41686-19C9-4BF6-84D2-EC8EEFE57315}" destId="{CFF1CEF0-99F2-4A97-90E2-6E7F6EDF2BCC}" srcOrd="0" destOrd="0" presId="urn:microsoft.com/office/officeart/2005/8/layout/orgChart1"/>
    <dgm:cxn modelId="{4BE0D374-2C0C-469F-90DE-DFEB891E92AF}" type="presParOf" srcId="{CFF1CEF0-99F2-4A97-90E2-6E7F6EDF2BCC}" destId="{A3804D40-F52C-47B8-8271-5E067DF80C4D}" srcOrd="0" destOrd="0" presId="urn:microsoft.com/office/officeart/2005/8/layout/orgChart1"/>
    <dgm:cxn modelId="{582C5097-85F7-4294-91AE-578C45A9A8C8}" type="presParOf" srcId="{CFF1CEF0-99F2-4A97-90E2-6E7F6EDF2BCC}" destId="{252EADAD-E7B8-47F4-978F-3C02E67CA589}" srcOrd="1" destOrd="0" presId="urn:microsoft.com/office/officeart/2005/8/layout/orgChart1"/>
    <dgm:cxn modelId="{3F6EDDD6-B252-403F-A9E4-531EECE50EF6}" type="presParOf" srcId="{22A41686-19C9-4BF6-84D2-EC8EEFE57315}" destId="{768BF52A-82EF-4C0D-86CE-632CDA0526D1}" srcOrd="1" destOrd="0" presId="urn:microsoft.com/office/officeart/2005/8/layout/orgChart1"/>
    <dgm:cxn modelId="{29F6A96B-D5A0-4F9A-B4F9-3EAF034F3EF7}" type="presParOf" srcId="{22A41686-19C9-4BF6-84D2-EC8EEFE57315}" destId="{BFE113D1-546F-4147-AC65-9F64229B5959}" srcOrd="2" destOrd="0" presId="urn:microsoft.com/office/officeart/2005/8/layout/orgChart1"/>
    <dgm:cxn modelId="{371D5771-A60F-4011-8A07-713CFA7DE40F}" type="presParOf" srcId="{8BF34E9E-BD60-4A52-B4E5-CD38369443F1}" destId="{59FF9B8C-2442-4073-A2C2-ABE094D4DFFB}" srcOrd="10" destOrd="0" presId="urn:microsoft.com/office/officeart/2005/8/layout/orgChart1"/>
    <dgm:cxn modelId="{265D1DA3-3D1B-445C-B867-C0B1ACC573FA}" type="presParOf" srcId="{8BF34E9E-BD60-4A52-B4E5-CD38369443F1}" destId="{C7434215-DB04-486A-89DE-CB0D2196743B}" srcOrd="11" destOrd="0" presId="urn:microsoft.com/office/officeart/2005/8/layout/orgChart1"/>
    <dgm:cxn modelId="{91C4DD01-EF5C-4543-B763-8244F2E9417B}" type="presParOf" srcId="{C7434215-DB04-486A-89DE-CB0D2196743B}" destId="{535D2445-4E5B-4F87-BFD3-DBC58DE4EDA0}" srcOrd="0" destOrd="0" presId="urn:microsoft.com/office/officeart/2005/8/layout/orgChart1"/>
    <dgm:cxn modelId="{3C6D66F7-F946-4019-B5C0-56CD641B050F}" type="presParOf" srcId="{535D2445-4E5B-4F87-BFD3-DBC58DE4EDA0}" destId="{712091F7-4592-4D0F-8089-75BDE4AADF76}" srcOrd="0" destOrd="0" presId="urn:microsoft.com/office/officeart/2005/8/layout/orgChart1"/>
    <dgm:cxn modelId="{544C3131-A5F7-44B5-880D-8CD568BBA691}" type="presParOf" srcId="{535D2445-4E5B-4F87-BFD3-DBC58DE4EDA0}" destId="{CFEAA537-EA01-4407-A788-F1A72260E93E}" srcOrd="1" destOrd="0" presId="urn:microsoft.com/office/officeart/2005/8/layout/orgChart1"/>
    <dgm:cxn modelId="{E92DAE6C-A4DF-444D-BE55-7B8980D0A133}" type="presParOf" srcId="{C7434215-DB04-486A-89DE-CB0D2196743B}" destId="{7E294327-730C-49BC-BAD7-72CEBF2CD79F}" srcOrd="1" destOrd="0" presId="urn:microsoft.com/office/officeart/2005/8/layout/orgChart1"/>
    <dgm:cxn modelId="{2E457E1C-BAAA-48C1-AF8F-28CDB7DD5075}" type="presParOf" srcId="{C7434215-DB04-486A-89DE-CB0D2196743B}" destId="{34E899C5-BB6F-4716-BCB7-12A02B54AC6F}" srcOrd="2" destOrd="0" presId="urn:microsoft.com/office/officeart/2005/8/layout/orgChart1"/>
    <dgm:cxn modelId="{847C559A-CB23-49F6-A3C1-0B42E5B0D00C}" type="presParOf" srcId="{8BF34E9E-BD60-4A52-B4E5-CD38369443F1}" destId="{3ECE68DB-1E38-4CF4-AB12-E806D49E1EA9}" srcOrd="12" destOrd="0" presId="urn:microsoft.com/office/officeart/2005/8/layout/orgChart1"/>
    <dgm:cxn modelId="{B4945CEF-D00F-4AA9-9908-C6A79A7EC85F}" type="presParOf" srcId="{8BF34E9E-BD60-4A52-B4E5-CD38369443F1}" destId="{0618CCBC-AA56-4845-8633-7F89956BAF54}" srcOrd="13" destOrd="0" presId="urn:microsoft.com/office/officeart/2005/8/layout/orgChart1"/>
    <dgm:cxn modelId="{F42C9828-E51A-4E2C-933F-6D7D51A76731}" type="presParOf" srcId="{0618CCBC-AA56-4845-8633-7F89956BAF54}" destId="{88A1DC4D-D53E-4F40-B1EE-4CEEEC9F7CB6}" srcOrd="0" destOrd="0" presId="urn:microsoft.com/office/officeart/2005/8/layout/orgChart1"/>
    <dgm:cxn modelId="{7C485684-DC5A-454C-B6D9-EB0669BEA912}" type="presParOf" srcId="{88A1DC4D-D53E-4F40-B1EE-4CEEEC9F7CB6}" destId="{F2AA6A9A-732E-4512-B8C6-F7AB5DA971B3}" srcOrd="0" destOrd="0" presId="urn:microsoft.com/office/officeart/2005/8/layout/orgChart1"/>
    <dgm:cxn modelId="{8F3022E2-291B-4F5B-9B1D-E0D861D818E9}" type="presParOf" srcId="{88A1DC4D-D53E-4F40-B1EE-4CEEEC9F7CB6}" destId="{E2B8E7DB-3355-4E11-B8AD-D305F7E383D4}" srcOrd="1" destOrd="0" presId="urn:microsoft.com/office/officeart/2005/8/layout/orgChart1"/>
    <dgm:cxn modelId="{71EFFD89-9C3F-4FFB-9542-1DBF3A0AE871}" type="presParOf" srcId="{0618CCBC-AA56-4845-8633-7F89956BAF54}" destId="{49F0FA10-3CDD-4668-942E-1FC1592D51DA}" srcOrd="1" destOrd="0" presId="urn:microsoft.com/office/officeart/2005/8/layout/orgChart1"/>
    <dgm:cxn modelId="{11F06325-CC29-4EC9-BA05-946708208E28}" type="presParOf" srcId="{0618CCBC-AA56-4845-8633-7F89956BAF54}" destId="{42EFC9EB-4377-4006-A227-63E019050B89}" srcOrd="2" destOrd="0" presId="urn:microsoft.com/office/officeart/2005/8/layout/orgChart1"/>
    <dgm:cxn modelId="{F420E92C-7CA4-4762-AD19-9AAEE123646A}" type="presParOf" srcId="{8BF34E9E-BD60-4A52-B4E5-CD38369443F1}" destId="{CADA9B83-50FC-4853-B85F-318606A79063}" srcOrd="14" destOrd="0" presId="urn:microsoft.com/office/officeart/2005/8/layout/orgChart1"/>
    <dgm:cxn modelId="{38E5B739-F343-4CF1-A6AE-8B35442BCEE3}" type="presParOf" srcId="{8BF34E9E-BD60-4A52-B4E5-CD38369443F1}" destId="{4E24EECC-B195-4738-97AC-0F615CB957DC}" srcOrd="15" destOrd="0" presId="urn:microsoft.com/office/officeart/2005/8/layout/orgChart1"/>
    <dgm:cxn modelId="{E76326E5-1492-4A07-96E2-211678DF17EC}" type="presParOf" srcId="{4E24EECC-B195-4738-97AC-0F615CB957DC}" destId="{3CDD5C9B-D54C-4D5B-BFB7-D0C610081087}" srcOrd="0" destOrd="0" presId="urn:microsoft.com/office/officeart/2005/8/layout/orgChart1"/>
    <dgm:cxn modelId="{1B4320F1-1CA1-4380-A1F5-51EDC25DE360}" type="presParOf" srcId="{3CDD5C9B-D54C-4D5B-BFB7-D0C610081087}" destId="{31B0EDE0-7ECC-48F1-8704-5A5968A5F54A}" srcOrd="0" destOrd="0" presId="urn:microsoft.com/office/officeart/2005/8/layout/orgChart1"/>
    <dgm:cxn modelId="{D8C84CF5-83BC-4AC7-8F2D-58C1E65CB2D0}" type="presParOf" srcId="{3CDD5C9B-D54C-4D5B-BFB7-D0C610081087}" destId="{0CD87D03-9B6A-40ED-B089-6880DF1D3B06}" srcOrd="1" destOrd="0" presId="urn:microsoft.com/office/officeart/2005/8/layout/orgChart1"/>
    <dgm:cxn modelId="{D500E532-0D19-484C-ADEB-D3081123325F}" type="presParOf" srcId="{4E24EECC-B195-4738-97AC-0F615CB957DC}" destId="{C7D6787A-3C4E-4771-BB97-CC9AD7277BD6}" srcOrd="1" destOrd="0" presId="urn:microsoft.com/office/officeart/2005/8/layout/orgChart1"/>
    <dgm:cxn modelId="{31DFCFE1-8577-4339-BAE8-44051D2C8CCF}" type="presParOf" srcId="{4E24EECC-B195-4738-97AC-0F615CB957DC}" destId="{FB9A8809-1ED1-484F-B89B-78EBA5C7E5E6}" srcOrd="2" destOrd="0" presId="urn:microsoft.com/office/officeart/2005/8/layout/orgChart1"/>
    <dgm:cxn modelId="{1351311E-F6E6-49B4-A816-721CDD129D4E}" type="presParOf" srcId="{8BF34E9E-BD60-4A52-B4E5-CD38369443F1}" destId="{6DDB8B6A-831F-47B7-BBD3-A98AC91E813D}" srcOrd="16" destOrd="0" presId="urn:microsoft.com/office/officeart/2005/8/layout/orgChart1"/>
    <dgm:cxn modelId="{F2BF8CEB-4677-440D-8077-19423E42BADB}" type="presParOf" srcId="{8BF34E9E-BD60-4A52-B4E5-CD38369443F1}" destId="{EC17ECEE-83C9-4844-BC32-EAF4C3310AF5}" srcOrd="17" destOrd="0" presId="urn:microsoft.com/office/officeart/2005/8/layout/orgChart1"/>
    <dgm:cxn modelId="{E42E25EB-C68B-4992-BEE5-A2CCA6453787}" type="presParOf" srcId="{EC17ECEE-83C9-4844-BC32-EAF4C3310AF5}" destId="{DD587591-E11E-4F77-B375-4566A4D55D0D}" srcOrd="0" destOrd="0" presId="urn:microsoft.com/office/officeart/2005/8/layout/orgChart1"/>
    <dgm:cxn modelId="{338F8A0F-6461-4C43-A1BB-784DCCD6E751}" type="presParOf" srcId="{DD587591-E11E-4F77-B375-4566A4D55D0D}" destId="{C32CD087-3FC5-4173-B66A-1C9D373A2ECE}" srcOrd="0" destOrd="0" presId="urn:microsoft.com/office/officeart/2005/8/layout/orgChart1"/>
    <dgm:cxn modelId="{A8B51E5E-0D88-4136-BDED-CEA53C2D2C8E}" type="presParOf" srcId="{DD587591-E11E-4F77-B375-4566A4D55D0D}" destId="{A11C7A3E-68C4-4912-8664-F23F6246CEFD}" srcOrd="1" destOrd="0" presId="urn:microsoft.com/office/officeart/2005/8/layout/orgChart1"/>
    <dgm:cxn modelId="{F7C9D722-46F5-4AE9-8C80-F5D4E3C26324}" type="presParOf" srcId="{EC17ECEE-83C9-4844-BC32-EAF4C3310AF5}" destId="{008458B4-9CED-448D-8ECC-8A978F2A920D}" srcOrd="1" destOrd="0" presId="urn:microsoft.com/office/officeart/2005/8/layout/orgChart1"/>
    <dgm:cxn modelId="{4F645F2E-3EF2-4A04-BE2F-1A56FADDE54F}" type="presParOf" srcId="{EC17ECEE-83C9-4844-BC32-EAF4C3310AF5}" destId="{519C4B45-DA20-43AE-B44B-9D248F4022C3}" srcOrd="2" destOrd="0" presId="urn:microsoft.com/office/officeart/2005/8/layout/orgChart1"/>
    <dgm:cxn modelId="{402C5327-4E5C-40FF-B071-6FAEB2E01EBA}" type="presParOf" srcId="{684B830D-7DE5-4C65-B902-3ADF26305197}" destId="{C30FCC40-EB41-40C9-B1B2-1711B9ED34F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C4774A-64C9-4541-B5A1-3C130C6A897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pt-PT"/>
        </a:p>
      </dgm:t>
    </dgm:pt>
    <dgm:pt modelId="{56B6B272-F370-4A75-BA65-E93E32CAC56E}">
      <dgm:prSet phldrT="[Texto]" custT="1"/>
      <dgm:spPr>
        <a:solidFill>
          <a:srgbClr val="FFC000">
            <a:alpha val="50000"/>
          </a:srgbClr>
        </a:solidFill>
      </dgm:spPr>
      <dgm:t>
        <a:bodyPr/>
        <a:lstStyle/>
        <a:p>
          <a:r>
            <a:rPr lang="pt-PT" sz="3200" b="1" dirty="0" err="1">
              <a:effectLst>
                <a:outerShdw blurRad="38100" dist="38100" dir="2700000" algn="tl">
                  <a:srgbClr val="000000">
                    <a:alpha val="43137"/>
                  </a:srgbClr>
                </a:outerShdw>
              </a:effectLst>
            </a:rPr>
            <a:t>Massive</a:t>
          </a:r>
          <a:r>
            <a:rPr lang="pt-PT" sz="3200" b="1" dirty="0">
              <a:effectLst>
                <a:outerShdw blurRad="38100" dist="38100" dir="2700000" algn="tl">
                  <a:srgbClr val="000000">
                    <a:alpha val="43137"/>
                  </a:srgbClr>
                </a:outerShdw>
              </a:effectLst>
            </a:rPr>
            <a:t> MIMO</a:t>
          </a:r>
        </a:p>
      </dgm:t>
    </dgm:pt>
    <dgm:pt modelId="{FE1AF007-0F10-4B67-81D3-714D1003B62E}" type="parTrans" cxnId="{4004210E-A614-422E-9840-5BC1AA70E455}">
      <dgm:prSet/>
      <dgm:spPr/>
      <dgm:t>
        <a:bodyPr/>
        <a:lstStyle/>
        <a:p>
          <a:endParaRPr lang="pt-PT" sz="1600"/>
        </a:p>
      </dgm:t>
    </dgm:pt>
    <dgm:pt modelId="{D5B76C91-A71A-4583-887A-00D5532F96DB}" type="sibTrans" cxnId="{4004210E-A614-422E-9840-5BC1AA70E455}">
      <dgm:prSet/>
      <dgm:spPr/>
      <dgm:t>
        <a:bodyPr/>
        <a:lstStyle/>
        <a:p>
          <a:endParaRPr lang="pt-PT" sz="1600"/>
        </a:p>
      </dgm:t>
    </dgm:pt>
    <dgm:pt modelId="{3D7C78CD-0B2A-48A1-B678-75C46F792580}">
      <dgm:prSet phldrT="[Texto]" custT="1"/>
      <dgm:spPr>
        <a:solidFill>
          <a:srgbClr val="FFC000">
            <a:alpha val="50000"/>
          </a:srgbClr>
        </a:solidFill>
      </dgm:spPr>
      <dgm:t>
        <a:bodyPr/>
        <a:lstStyle/>
        <a:p>
          <a:r>
            <a:rPr lang="pt-PT" sz="2400" dirty="0" err="1"/>
            <a:t>Hundreds</a:t>
          </a:r>
          <a:r>
            <a:rPr lang="pt-PT" sz="2400" dirty="0"/>
            <a:t> </a:t>
          </a:r>
          <a:r>
            <a:rPr lang="pt-PT" sz="2400" dirty="0" err="1"/>
            <a:t>or</a:t>
          </a:r>
          <a:r>
            <a:rPr lang="pt-PT" sz="2400" dirty="0"/>
            <a:t> </a:t>
          </a:r>
          <a:r>
            <a:rPr lang="pt-PT" sz="2400" dirty="0" err="1"/>
            <a:t>Thousands</a:t>
          </a:r>
          <a:r>
            <a:rPr lang="pt-PT" sz="2400" dirty="0"/>
            <a:t> </a:t>
          </a:r>
          <a:r>
            <a:rPr lang="pt-PT" sz="2400" dirty="0" err="1"/>
            <a:t>of</a:t>
          </a:r>
          <a:r>
            <a:rPr lang="pt-PT" sz="2400" dirty="0"/>
            <a:t> </a:t>
          </a:r>
          <a:r>
            <a:rPr lang="pt-PT" sz="2400" dirty="0" err="1"/>
            <a:t>Tx</a:t>
          </a:r>
          <a:r>
            <a:rPr lang="pt-PT" sz="2400" dirty="0"/>
            <a:t> </a:t>
          </a:r>
          <a:r>
            <a:rPr lang="pt-PT" sz="2400" dirty="0" err="1"/>
            <a:t>and</a:t>
          </a:r>
          <a:r>
            <a:rPr lang="pt-PT" sz="2400" dirty="0"/>
            <a:t> </a:t>
          </a:r>
          <a:r>
            <a:rPr lang="pt-PT" sz="2400" dirty="0" err="1"/>
            <a:t>Rx</a:t>
          </a:r>
          <a:r>
            <a:rPr lang="pt-PT" sz="2400" dirty="0"/>
            <a:t> </a:t>
          </a:r>
          <a:r>
            <a:rPr lang="pt-PT" sz="2400" dirty="0" err="1"/>
            <a:t>Antennas</a:t>
          </a:r>
          <a:endParaRPr lang="pt-PT" sz="2400" dirty="0"/>
        </a:p>
      </dgm:t>
    </dgm:pt>
    <dgm:pt modelId="{29BD0616-BD96-40D5-A86A-76F4841567BA}" type="parTrans" cxnId="{E4A89864-B6B0-4747-A9A7-5387C7973FC7}">
      <dgm:prSet/>
      <dgm:spPr/>
      <dgm:t>
        <a:bodyPr/>
        <a:lstStyle/>
        <a:p>
          <a:endParaRPr lang="pt-PT" sz="1600"/>
        </a:p>
      </dgm:t>
    </dgm:pt>
    <dgm:pt modelId="{4E95E72D-456B-469B-9134-851D76E32A2C}" type="sibTrans" cxnId="{E4A89864-B6B0-4747-A9A7-5387C7973FC7}">
      <dgm:prSet/>
      <dgm:spPr/>
      <dgm:t>
        <a:bodyPr/>
        <a:lstStyle/>
        <a:p>
          <a:endParaRPr lang="pt-PT" sz="1600"/>
        </a:p>
      </dgm:t>
    </dgm:pt>
    <dgm:pt modelId="{38FC9907-26AA-478B-A356-EA37FE273E59}">
      <dgm:prSet phldrT="[Texto]" custT="1"/>
      <dgm:spPr>
        <a:solidFill>
          <a:srgbClr val="FFC000">
            <a:alpha val="50000"/>
          </a:srgbClr>
        </a:solidFill>
      </dgm:spPr>
      <dgm:t>
        <a:bodyPr/>
        <a:lstStyle/>
        <a:p>
          <a:r>
            <a:rPr lang="pt-PT" sz="2400" dirty="0" err="1"/>
            <a:t>Complexity</a:t>
          </a:r>
          <a:r>
            <a:rPr lang="pt-PT" sz="2400" dirty="0"/>
            <a:t> </a:t>
          </a:r>
          <a:r>
            <a:rPr lang="pt-PT" sz="2400" dirty="0" err="1"/>
            <a:t>grows</a:t>
          </a:r>
          <a:r>
            <a:rPr lang="pt-PT" sz="2400" dirty="0"/>
            <a:t> </a:t>
          </a:r>
          <a:r>
            <a:rPr lang="pt-PT" sz="2400" dirty="0" err="1"/>
            <a:t>Exponentially</a:t>
          </a:r>
          <a:r>
            <a:rPr lang="pt-PT" sz="2400" dirty="0"/>
            <a:t> =&gt; </a:t>
          </a:r>
          <a:r>
            <a:rPr lang="pt-PT" sz="2400" dirty="0" err="1"/>
            <a:t>Signal</a:t>
          </a:r>
          <a:r>
            <a:rPr lang="pt-PT" sz="2400" dirty="0"/>
            <a:t> </a:t>
          </a:r>
          <a:r>
            <a:rPr lang="pt-PT" sz="2400" dirty="0" err="1"/>
            <a:t>Processing</a:t>
          </a:r>
          <a:endParaRPr lang="pt-PT" sz="2400" dirty="0"/>
        </a:p>
      </dgm:t>
    </dgm:pt>
    <dgm:pt modelId="{2E7BC402-BF92-4FE8-AD32-524CD51A25FB}" type="parTrans" cxnId="{52316F96-E186-441C-9C3B-8084F7A45AEB}">
      <dgm:prSet/>
      <dgm:spPr/>
      <dgm:t>
        <a:bodyPr/>
        <a:lstStyle/>
        <a:p>
          <a:endParaRPr lang="pt-PT" sz="1600"/>
        </a:p>
      </dgm:t>
    </dgm:pt>
    <dgm:pt modelId="{13C0D94F-2D53-4EA6-B5E2-03DD22A2B5E1}" type="sibTrans" cxnId="{52316F96-E186-441C-9C3B-8084F7A45AEB}">
      <dgm:prSet/>
      <dgm:spPr/>
      <dgm:t>
        <a:bodyPr/>
        <a:lstStyle/>
        <a:p>
          <a:endParaRPr lang="pt-PT" sz="1600"/>
        </a:p>
      </dgm:t>
    </dgm:pt>
    <dgm:pt modelId="{89540DD8-3B58-43DD-8E1D-E5C2975F8526}">
      <dgm:prSet phldrT="[Texto]" custT="1"/>
      <dgm:spPr>
        <a:solidFill>
          <a:srgbClr val="FFC000">
            <a:alpha val="50000"/>
          </a:srgbClr>
        </a:solidFill>
      </dgm:spPr>
      <dgm:t>
        <a:bodyPr/>
        <a:lstStyle/>
        <a:p>
          <a:r>
            <a:rPr lang="pt-PT" sz="2400" dirty="0"/>
            <a:t>mm-</a:t>
          </a:r>
          <a:r>
            <a:rPr lang="pt-PT" sz="2400" dirty="0" err="1"/>
            <a:t>Wave</a:t>
          </a:r>
          <a:r>
            <a:rPr lang="pt-PT" sz="2400" dirty="0"/>
            <a:t> </a:t>
          </a:r>
          <a:r>
            <a:rPr lang="pt-PT" sz="2400" dirty="0" err="1"/>
            <a:t>facilitates</a:t>
          </a:r>
          <a:r>
            <a:rPr lang="pt-PT" sz="2400" dirty="0"/>
            <a:t> m-MIMO, as </a:t>
          </a:r>
          <a:r>
            <a:rPr lang="pt-PT" sz="2400" dirty="0" err="1"/>
            <a:t>distance</a:t>
          </a:r>
          <a:r>
            <a:rPr lang="pt-PT" sz="2400" dirty="0"/>
            <a:t> </a:t>
          </a:r>
          <a:r>
            <a:rPr lang="pt-PT" sz="2400" dirty="0" err="1"/>
            <a:t>between</a:t>
          </a:r>
          <a:r>
            <a:rPr lang="pt-PT" sz="2400" dirty="0"/>
            <a:t> antenas </a:t>
          </a:r>
          <a:r>
            <a:rPr lang="pt-PT" sz="2400" dirty="0" err="1"/>
            <a:t>is</a:t>
          </a:r>
          <a:r>
            <a:rPr lang="pt-PT" sz="2400" dirty="0"/>
            <a:t> </a:t>
          </a:r>
          <a:r>
            <a:rPr lang="pt-PT" sz="2400" dirty="0" err="1"/>
            <a:t>reduced</a:t>
          </a:r>
          <a:endParaRPr lang="pt-PT" sz="2400" dirty="0"/>
        </a:p>
      </dgm:t>
    </dgm:pt>
    <dgm:pt modelId="{0F420285-437B-45DD-B1AE-91B84366D370}" type="parTrans" cxnId="{666863D6-EA54-41BC-B298-FCEA943DFC1F}">
      <dgm:prSet/>
      <dgm:spPr/>
      <dgm:t>
        <a:bodyPr/>
        <a:lstStyle/>
        <a:p>
          <a:endParaRPr lang="pt-PT" sz="1600"/>
        </a:p>
      </dgm:t>
    </dgm:pt>
    <dgm:pt modelId="{EF7A5637-BC72-46C6-B6DA-B4F8149872F3}" type="sibTrans" cxnId="{666863D6-EA54-41BC-B298-FCEA943DFC1F}">
      <dgm:prSet/>
      <dgm:spPr/>
      <dgm:t>
        <a:bodyPr/>
        <a:lstStyle/>
        <a:p>
          <a:endParaRPr lang="pt-PT" sz="1600"/>
        </a:p>
      </dgm:t>
    </dgm:pt>
    <dgm:pt modelId="{9FDC4591-AEB2-4310-AD69-B9F92608156E}" type="pres">
      <dgm:prSet presAssocID="{27C4774A-64C9-4541-B5A1-3C130C6A8974}" presName="composite" presStyleCnt="0">
        <dgm:presLayoutVars>
          <dgm:chMax val="1"/>
          <dgm:dir/>
          <dgm:resizeHandles val="exact"/>
        </dgm:presLayoutVars>
      </dgm:prSet>
      <dgm:spPr/>
    </dgm:pt>
    <dgm:pt modelId="{33611B0A-4836-44D7-9380-F1AE750E19FF}" type="pres">
      <dgm:prSet presAssocID="{27C4774A-64C9-4541-B5A1-3C130C6A8974}" presName="radial" presStyleCnt="0">
        <dgm:presLayoutVars>
          <dgm:animLvl val="ctr"/>
        </dgm:presLayoutVars>
      </dgm:prSet>
      <dgm:spPr/>
    </dgm:pt>
    <dgm:pt modelId="{642B9A4B-93E9-4730-AEBF-B200574D921A}" type="pres">
      <dgm:prSet presAssocID="{56B6B272-F370-4A75-BA65-E93E32CAC56E}" presName="centerShape" presStyleLbl="vennNode1" presStyleIdx="0" presStyleCnt="4" custLinFactNeighborY="948"/>
      <dgm:spPr/>
    </dgm:pt>
    <dgm:pt modelId="{063AE728-75DD-4483-9A2A-7BC981E40D68}" type="pres">
      <dgm:prSet presAssocID="{3D7C78CD-0B2A-48A1-B678-75C46F792580}" presName="node" presStyleLbl="vennNode1" presStyleIdx="1" presStyleCnt="4" custScaleX="201676" custScaleY="205648">
        <dgm:presLayoutVars>
          <dgm:bulletEnabled val="1"/>
        </dgm:presLayoutVars>
      </dgm:prSet>
      <dgm:spPr/>
    </dgm:pt>
    <dgm:pt modelId="{AAD82A2E-5DAE-4238-8D74-8845CD546447}" type="pres">
      <dgm:prSet presAssocID="{38FC9907-26AA-478B-A356-EA37FE273E59}" presName="node" presStyleLbl="vennNode1" presStyleIdx="2" presStyleCnt="4" custScaleX="201676" custScaleY="205648">
        <dgm:presLayoutVars>
          <dgm:bulletEnabled val="1"/>
        </dgm:presLayoutVars>
      </dgm:prSet>
      <dgm:spPr/>
    </dgm:pt>
    <dgm:pt modelId="{B6A8914B-DFA7-4DAE-92AD-E0187FA6B169}" type="pres">
      <dgm:prSet presAssocID="{89540DD8-3B58-43DD-8E1D-E5C2975F8526}" presName="node" presStyleLbl="vennNode1" presStyleIdx="3" presStyleCnt="4" custScaleX="201676" custScaleY="205648">
        <dgm:presLayoutVars>
          <dgm:bulletEnabled val="1"/>
        </dgm:presLayoutVars>
      </dgm:prSet>
      <dgm:spPr/>
    </dgm:pt>
  </dgm:ptLst>
  <dgm:cxnLst>
    <dgm:cxn modelId="{38D05B0A-CBAE-4C16-86C3-5A9132055E20}" type="presOf" srcId="{89540DD8-3B58-43DD-8E1D-E5C2975F8526}" destId="{B6A8914B-DFA7-4DAE-92AD-E0187FA6B169}" srcOrd="0" destOrd="0" presId="urn:microsoft.com/office/officeart/2005/8/layout/radial3"/>
    <dgm:cxn modelId="{4004210E-A614-422E-9840-5BC1AA70E455}" srcId="{27C4774A-64C9-4541-B5A1-3C130C6A8974}" destId="{56B6B272-F370-4A75-BA65-E93E32CAC56E}" srcOrd="0" destOrd="0" parTransId="{FE1AF007-0F10-4B67-81D3-714D1003B62E}" sibTransId="{D5B76C91-A71A-4583-887A-00D5532F96DB}"/>
    <dgm:cxn modelId="{80C53B3B-8830-45E3-9D82-F764639FE344}" type="presOf" srcId="{56B6B272-F370-4A75-BA65-E93E32CAC56E}" destId="{642B9A4B-93E9-4730-AEBF-B200574D921A}" srcOrd="0" destOrd="0" presId="urn:microsoft.com/office/officeart/2005/8/layout/radial3"/>
    <dgm:cxn modelId="{E4A89864-B6B0-4747-A9A7-5387C7973FC7}" srcId="{56B6B272-F370-4A75-BA65-E93E32CAC56E}" destId="{3D7C78CD-0B2A-48A1-B678-75C46F792580}" srcOrd="0" destOrd="0" parTransId="{29BD0616-BD96-40D5-A86A-76F4841567BA}" sibTransId="{4E95E72D-456B-469B-9134-851D76E32A2C}"/>
    <dgm:cxn modelId="{52316F96-E186-441C-9C3B-8084F7A45AEB}" srcId="{56B6B272-F370-4A75-BA65-E93E32CAC56E}" destId="{38FC9907-26AA-478B-A356-EA37FE273E59}" srcOrd="1" destOrd="0" parTransId="{2E7BC402-BF92-4FE8-AD32-524CD51A25FB}" sibTransId="{13C0D94F-2D53-4EA6-B5E2-03DD22A2B5E1}"/>
    <dgm:cxn modelId="{BB6113BF-FA09-48F5-B9C2-809DB1CF6198}" type="presOf" srcId="{38FC9907-26AA-478B-A356-EA37FE273E59}" destId="{AAD82A2E-5DAE-4238-8D74-8845CD546447}" srcOrd="0" destOrd="0" presId="urn:microsoft.com/office/officeart/2005/8/layout/radial3"/>
    <dgm:cxn modelId="{EC3B99C1-7685-4185-9A1B-6A4417D4D229}" type="presOf" srcId="{27C4774A-64C9-4541-B5A1-3C130C6A8974}" destId="{9FDC4591-AEB2-4310-AD69-B9F92608156E}" srcOrd="0" destOrd="0" presId="urn:microsoft.com/office/officeart/2005/8/layout/radial3"/>
    <dgm:cxn modelId="{666863D6-EA54-41BC-B298-FCEA943DFC1F}" srcId="{56B6B272-F370-4A75-BA65-E93E32CAC56E}" destId="{89540DD8-3B58-43DD-8E1D-E5C2975F8526}" srcOrd="2" destOrd="0" parTransId="{0F420285-437B-45DD-B1AE-91B84366D370}" sibTransId="{EF7A5637-BC72-46C6-B6DA-B4F8149872F3}"/>
    <dgm:cxn modelId="{D29510E7-1C21-44ED-8BE0-6A691D92F36D}" type="presOf" srcId="{3D7C78CD-0B2A-48A1-B678-75C46F792580}" destId="{063AE728-75DD-4483-9A2A-7BC981E40D68}" srcOrd="0" destOrd="0" presId="urn:microsoft.com/office/officeart/2005/8/layout/radial3"/>
    <dgm:cxn modelId="{7B69FB73-7440-4B22-8A08-9D2113D2E7FB}" type="presParOf" srcId="{9FDC4591-AEB2-4310-AD69-B9F92608156E}" destId="{33611B0A-4836-44D7-9380-F1AE750E19FF}" srcOrd="0" destOrd="0" presId="urn:microsoft.com/office/officeart/2005/8/layout/radial3"/>
    <dgm:cxn modelId="{755672A3-B3A8-434D-B265-7427E4C03D7A}" type="presParOf" srcId="{33611B0A-4836-44D7-9380-F1AE750E19FF}" destId="{642B9A4B-93E9-4730-AEBF-B200574D921A}" srcOrd="0" destOrd="0" presId="urn:microsoft.com/office/officeart/2005/8/layout/radial3"/>
    <dgm:cxn modelId="{C6B83E05-D83F-44C6-BB43-2ECD56392D34}" type="presParOf" srcId="{33611B0A-4836-44D7-9380-F1AE750E19FF}" destId="{063AE728-75DD-4483-9A2A-7BC981E40D68}" srcOrd="1" destOrd="0" presId="urn:microsoft.com/office/officeart/2005/8/layout/radial3"/>
    <dgm:cxn modelId="{0E18CF97-AE2B-4868-ADEB-6720BB3EDA98}" type="presParOf" srcId="{33611B0A-4836-44D7-9380-F1AE750E19FF}" destId="{AAD82A2E-5DAE-4238-8D74-8845CD546447}" srcOrd="2" destOrd="0" presId="urn:microsoft.com/office/officeart/2005/8/layout/radial3"/>
    <dgm:cxn modelId="{D32E6351-EA40-496C-BA88-2574D38B890D}" type="presParOf" srcId="{33611B0A-4836-44D7-9380-F1AE750E19FF}" destId="{B6A8914B-DFA7-4DAE-92AD-E0187FA6B169}"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70A518-B8DB-46A0-B2FE-745FC2E883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PT"/>
        </a:p>
      </dgm:t>
    </dgm:pt>
    <dgm:pt modelId="{3C1DE6DE-F5F6-401D-A224-A0A87A02AAB5}">
      <dgm:prSet phldrT="[Texto]" custT="1"/>
      <dgm:spPr>
        <a:solidFill>
          <a:schemeClr val="accent4">
            <a:lumMod val="60000"/>
            <a:lumOff val="40000"/>
          </a:schemeClr>
        </a:solidFill>
      </dgm:spPr>
      <dgm:t>
        <a:bodyPr/>
        <a:lstStyle/>
        <a:p>
          <a:pPr algn="ctr"/>
          <a:r>
            <a:rPr lang="en-US" sz="2000" b="1" dirty="0">
              <a:solidFill>
                <a:schemeClr val="tx1"/>
              </a:solidFill>
            </a:rPr>
            <a:t>mm-Wave communications </a:t>
          </a:r>
          <a:r>
            <a:rPr lang="en-US" sz="2000" dirty="0">
              <a:solidFill>
                <a:schemeClr val="tx1"/>
              </a:solidFill>
            </a:rPr>
            <a:t>(30-300GHz - EHF) are expected to be a crucial part of 5G systems due to their </a:t>
          </a:r>
          <a:r>
            <a:rPr lang="en-US" sz="2000" b="1" dirty="0">
              <a:solidFill>
                <a:schemeClr val="tx1"/>
              </a:solidFill>
            </a:rPr>
            <a:t>increased channel coherence bandwidth</a:t>
          </a:r>
          <a:r>
            <a:rPr lang="en-US" sz="2000" dirty="0">
              <a:solidFill>
                <a:schemeClr val="tx1"/>
              </a:solidFill>
            </a:rPr>
            <a:t>, as compared to centimeter Wave. These systems use carrier frequencies of 30 - 70 GHz, where we have large unoccupied bandwidth. – E.g.: IEEE802.11ad uses 2.16 GHz of BW in </a:t>
          </a:r>
          <a:r>
            <a:rPr lang="en-US" sz="2000" b="1" dirty="0">
              <a:solidFill>
                <a:schemeClr val="tx1"/>
              </a:solidFill>
            </a:rPr>
            <a:t>60 GHz band </a:t>
          </a:r>
          <a:r>
            <a:rPr lang="en-US" sz="2000" dirty="0">
              <a:solidFill>
                <a:schemeClr val="tx1"/>
              </a:solidFill>
            </a:rPr>
            <a:t>(ISM band), supporting up to 7 Gbps.</a:t>
          </a:r>
          <a:endParaRPr lang="pt-PT" sz="2000" dirty="0">
            <a:solidFill>
              <a:schemeClr val="tx1"/>
            </a:solidFill>
          </a:endParaRPr>
        </a:p>
      </dgm:t>
    </dgm:pt>
    <dgm:pt modelId="{0C670683-0D16-4593-9784-27CBA2E1C65D}" type="parTrans" cxnId="{592643EC-9CFA-42CC-A56E-53A32E7738FA}">
      <dgm:prSet/>
      <dgm:spPr/>
      <dgm:t>
        <a:bodyPr/>
        <a:lstStyle/>
        <a:p>
          <a:endParaRPr lang="pt-PT" sz="2400"/>
        </a:p>
      </dgm:t>
    </dgm:pt>
    <dgm:pt modelId="{42FD431B-BE7B-494B-A75D-9FB09A85023A}" type="sibTrans" cxnId="{592643EC-9CFA-42CC-A56E-53A32E7738FA}">
      <dgm:prSet/>
      <dgm:spPr/>
      <dgm:t>
        <a:bodyPr/>
        <a:lstStyle/>
        <a:p>
          <a:endParaRPr lang="pt-PT" sz="2400"/>
        </a:p>
      </dgm:t>
    </dgm:pt>
    <dgm:pt modelId="{20456211-11CC-48CE-AC30-10BE67C8B7BE}">
      <dgm:prSet phldrT="[Texto]"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2000" kern="1200" dirty="0">
              <a:solidFill>
                <a:prstClr val="black"/>
              </a:solidFill>
              <a:latin typeface="Calibri" panose="020F0502020204030204"/>
              <a:ea typeface="+mn-ea"/>
              <a:cs typeface="+mn-cs"/>
            </a:rPr>
            <a:t>The </a:t>
          </a:r>
          <a:r>
            <a:rPr lang="en-US" sz="2000" b="1" kern="1200" dirty="0">
              <a:solidFill>
                <a:prstClr val="black"/>
              </a:solidFill>
              <a:latin typeface="Calibri" panose="020F0502020204030204"/>
              <a:ea typeface="+mn-ea"/>
              <a:cs typeface="+mn-cs"/>
            </a:rPr>
            <a:t>distance between antennas is reduced</a:t>
          </a:r>
          <a:r>
            <a:rPr lang="en-US" sz="2000" kern="1200" dirty="0">
              <a:solidFill>
                <a:prstClr val="black"/>
              </a:solidFill>
              <a:latin typeface="Calibri" panose="020F0502020204030204"/>
              <a:ea typeface="+mn-ea"/>
              <a:cs typeface="+mn-cs"/>
            </a:rPr>
            <a:t>, facilitating a higher number of antenna elements (Massive MIMO)</a:t>
          </a:r>
          <a:endParaRPr lang="pt-PT" sz="2000" kern="1200" dirty="0">
            <a:solidFill>
              <a:prstClr val="black"/>
            </a:solidFill>
            <a:latin typeface="Calibri" panose="020F0502020204030204"/>
            <a:ea typeface="+mn-ea"/>
            <a:cs typeface="+mn-cs"/>
          </a:endParaRPr>
        </a:p>
      </dgm:t>
    </dgm:pt>
    <dgm:pt modelId="{3A24E688-BCB3-4117-81B3-4D8173656F9F}" type="parTrans" cxnId="{D23121C2-67C8-467C-9702-FDAEBCB39581}">
      <dgm:prSet/>
      <dgm:spPr/>
      <dgm:t>
        <a:bodyPr/>
        <a:lstStyle/>
        <a:p>
          <a:endParaRPr lang="pt-PT" sz="2400"/>
        </a:p>
      </dgm:t>
    </dgm:pt>
    <dgm:pt modelId="{5B98C59C-1971-4818-98C6-9A7502BAA08B}" type="sibTrans" cxnId="{D23121C2-67C8-467C-9702-FDAEBCB39581}">
      <dgm:prSet/>
      <dgm:spPr/>
      <dgm:t>
        <a:bodyPr/>
        <a:lstStyle/>
        <a:p>
          <a:endParaRPr lang="pt-PT" sz="2400"/>
        </a:p>
      </dgm:t>
    </dgm:pt>
    <dgm:pt modelId="{CFDC607C-B6B5-4609-ACDA-37EAEFFABF33}">
      <dgm:prSet phldrT="[Texto]"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2000" kern="1200" dirty="0">
              <a:solidFill>
                <a:prstClr val="black"/>
              </a:solidFill>
              <a:latin typeface="Calibri" panose="020F0502020204030204"/>
              <a:ea typeface="+mn-ea"/>
              <a:cs typeface="+mn-cs"/>
            </a:rPr>
            <a:t>However, mm-Wave suffers from high path loss and rain and oxygen absorption.</a:t>
          </a:r>
          <a:endParaRPr lang="pt-PT" sz="2000" kern="1200" dirty="0">
            <a:solidFill>
              <a:prstClr val="black"/>
            </a:solidFill>
            <a:latin typeface="Calibri" panose="020F0502020204030204"/>
            <a:ea typeface="+mn-ea"/>
            <a:cs typeface="+mn-cs"/>
          </a:endParaRPr>
        </a:p>
      </dgm:t>
    </dgm:pt>
    <dgm:pt modelId="{18C40EB8-5799-4BE1-BB86-89500152790A}" type="parTrans" cxnId="{1023126B-BFEC-4EF9-B7CC-358AB43F3F86}">
      <dgm:prSet/>
      <dgm:spPr/>
      <dgm:t>
        <a:bodyPr/>
        <a:lstStyle/>
        <a:p>
          <a:endParaRPr lang="pt-PT" sz="2400"/>
        </a:p>
      </dgm:t>
    </dgm:pt>
    <dgm:pt modelId="{D83199CC-787F-463D-A5ED-7532301302C2}" type="sibTrans" cxnId="{1023126B-BFEC-4EF9-B7CC-358AB43F3F86}">
      <dgm:prSet/>
      <dgm:spPr/>
      <dgm:t>
        <a:bodyPr/>
        <a:lstStyle/>
        <a:p>
          <a:endParaRPr lang="pt-PT" sz="2400"/>
        </a:p>
      </dgm:t>
    </dgm:pt>
    <dgm:pt modelId="{59C52DE0-E8AB-4378-9373-A6A96F2D36B3}" type="pres">
      <dgm:prSet presAssocID="{9370A518-B8DB-46A0-B2FE-745FC2E883CE}" presName="linear" presStyleCnt="0">
        <dgm:presLayoutVars>
          <dgm:animLvl val="lvl"/>
          <dgm:resizeHandles val="exact"/>
        </dgm:presLayoutVars>
      </dgm:prSet>
      <dgm:spPr/>
    </dgm:pt>
    <dgm:pt modelId="{48C00FA7-F1A0-4CCA-BDB7-20AEA05DD20F}" type="pres">
      <dgm:prSet presAssocID="{3C1DE6DE-F5F6-401D-A224-A0A87A02AAB5}" presName="parentText" presStyleLbl="node1" presStyleIdx="0" presStyleCnt="3" custScaleX="100000" custScaleY="109892" custLinFactNeighborX="329" custLinFactNeighborY="929">
        <dgm:presLayoutVars>
          <dgm:chMax val="0"/>
          <dgm:bulletEnabled val="1"/>
        </dgm:presLayoutVars>
      </dgm:prSet>
      <dgm:spPr/>
    </dgm:pt>
    <dgm:pt modelId="{240E2985-5F06-4532-83A6-27410F86E510}" type="pres">
      <dgm:prSet presAssocID="{42FD431B-BE7B-494B-A75D-9FB09A85023A}" presName="spacer" presStyleCnt="0"/>
      <dgm:spPr/>
    </dgm:pt>
    <dgm:pt modelId="{DB1CC84B-528E-4E75-AE19-6846F19F075C}" type="pres">
      <dgm:prSet presAssocID="{20456211-11CC-48CE-AC30-10BE67C8B7BE}" presName="parentText" presStyleLbl="node1" presStyleIdx="1" presStyleCnt="3">
        <dgm:presLayoutVars>
          <dgm:chMax val="0"/>
          <dgm:bulletEnabled val="1"/>
        </dgm:presLayoutVars>
      </dgm:prSet>
      <dgm:spPr>
        <a:xfrm>
          <a:off x="0" y="1326563"/>
          <a:ext cx="6839439" cy="1608494"/>
        </a:xfrm>
        <a:prstGeom prst="roundRect">
          <a:avLst/>
        </a:prstGeom>
      </dgm:spPr>
    </dgm:pt>
    <dgm:pt modelId="{EFC960AF-8041-46A4-B310-1B1B1113D739}" type="pres">
      <dgm:prSet presAssocID="{5B98C59C-1971-4818-98C6-9A7502BAA08B}" presName="spacer" presStyleCnt="0"/>
      <dgm:spPr/>
    </dgm:pt>
    <dgm:pt modelId="{DFB0C2FF-5979-4F36-9FDC-7D511695AA2D}" type="pres">
      <dgm:prSet presAssocID="{CFDC607C-B6B5-4609-ACDA-37EAEFFABF33}" presName="parentText" presStyleLbl="node1" presStyleIdx="2" presStyleCnt="3">
        <dgm:presLayoutVars>
          <dgm:chMax val="0"/>
          <dgm:bulletEnabled val="1"/>
        </dgm:presLayoutVars>
      </dgm:prSet>
      <dgm:spPr>
        <a:xfrm>
          <a:off x="0" y="2943527"/>
          <a:ext cx="6839439" cy="1404000"/>
        </a:xfrm>
        <a:prstGeom prst="roundRect">
          <a:avLst/>
        </a:prstGeom>
      </dgm:spPr>
    </dgm:pt>
  </dgm:ptLst>
  <dgm:cxnLst>
    <dgm:cxn modelId="{B4BB200C-B21D-4F4E-B2B7-5DDA5808D6AD}" type="presOf" srcId="{9370A518-B8DB-46A0-B2FE-745FC2E883CE}" destId="{59C52DE0-E8AB-4378-9373-A6A96F2D36B3}" srcOrd="0" destOrd="0" presId="urn:microsoft.com/office/officeart/2005/8/layout/vList2"/>
    <dgm:cxn modelId="{4EC8061E-34D9-4DE5-B0F6-B624685D0318}" type="presOf" srcId="{CFDC607C-B6B5-4609-ACDA-37EAEFFABF33}" destId="{DFB0C2FF-5979-4F36-9FDC-7D511695AA2D}" srcOrd="0" destOrd="0" presId="urn:microsoft.com/office/officeart/2005/8/layout/vList2"/>
    <dgm:cxn modelId="{E66D9F44-B476-4ABB-86B5-73209DA34380}" type="presOf" srcId="{20456211-11CC-48CE-AC30-10BE67C8B7BE}" destId="{DB1CC84B-528E-4E75-AE19-6846F19F075C}" srcOrd="0" destOrd="0" presId="urn:microsoft.com/office/officeart/2005/8/layout/vList2"/>
    <dgm:cxn modelId="{1023126B-BFEC-4EF9-B7CC-358AB43F3F86}" srcId="{9370A518-B8DB-46A0-B2FE-745FC2E883CE}" destId="{CFDC607C-B6B5-4609-ACDA-37EAEFFABF33}" srcOrd="2" destOrd="0" parTransId="{18C40EB8-5799-4BE1-BB86-89500152790A}" sibTransId="{D83199CC-787F-463D-A5ED-7532301302C2}"/>
    <dgm:cxn modelId="{D23121C2-67C8-467C-9702-FDAEBCB39581}" srcId="{9370A518-B8DB-46A0-B2FE-745FC2E883CE}" destId="{20456211-11CC-48CE-AC30-10BE67C8B7BE}" srcOrd="1" destOrd="0" parTransId="{3A24E688-BCB3-4117-81B3-4D8173656F9F}" sibTransId="{5B98C59C-1971-4818-98C6-9A7502BAA08B}"/>
    <dgm:cxn modelId="{003726EB-043E-4746-9F44-7DB646629F58}" type="presOf" srcId="{3C1DE6DE-F5F6-401D-A224-A0A87A02AAB5}" destId="{48C00FA7-F1A0-4CCA-BDB7-20AEA05DD20F}" srcOrd="0" destOrd="0" presId="urn:microsoft.com/office/officeart/2005/8/layout/vList2"/>
    <dgm:cxn modelId="{592643EC-9CFA-42CC-A56E-53A32E7738FA}" srcId="{9370A518-B8DB-46A0-B2FE-745FC2E883CE}" destId="{3C1DE6DE-F5F6-401D-A224-A0A87A02AAB5}" srcOrd="0" destOrd="0" parTransId="{0C670683-0D16-4593-9784-27CBA2E1C65D}" sibTransId="{42FD431B-BE7B-494B-A75D-9FB09A85023A}"/>
    <dgm:cxn modelId="{6122BE38-EA72-4D41-A1C2-7DF532A875CE}" type="presParOf" srcId="{59C52DE0-E8AB-4378-9373-A6A96F2D36B3}" destId="{48C00FA7-F1A0-4CCA-BDB7-20AEA05DD20F}" srcOrd="0" destOrd="0" presId="urn:microsoft.com/office/officeart/2005/8/layout/vList2"/>
    <dgm:cxn modelId="{1AF90F12-BD25-4F7B-866C-8EBB0736357A}" type="presParOf" srcId="{59C52DE0-E8AB-4378-9373-A6A96F2D36B3}" destId="{240E2985-5F06-4532-83A6-27410F86E510}" srcOrd="1" destOrd="0" presId="urn:microsoft.com/office/officeart/2005/8/layout/vList2"/>
    <dgm:cxn modelId="{7C520E67-7502-4E5D-866B-CCF287AA5478}" type="presParOf" srcId="{59C52DE0-E8AB-4378-9373-A6A96F2D36B3}" destId="{DB1CC84B-528E-4E75-AE19-6846F19F075C}" srcOrd="2" destOrd="0" presId="urn:microsoft.com/office/officeart/2005/8/layout/vList2"/>
    <dgm:cxn modelId="{28B2BBD3-7A70-4CF8-A925-125647AFB197}" type="presParOf" srcId="{59C52DE0-E8AB-4378-9373-A6A96F2D36B3}" destId="{EFC960AF-8041-46A4-B310-1B1B1113D739}" srcOrd="3" destOrd="0" presId="urn:microsoft.com/office/officeart/2005/8/layout/vList2"/>
    <dgm:cxn modelId="{4C868431-19CC-49E0-9369-FED0B85C048E}" type="presParOf" srcId="{59C52DE0-E8AB-4378-9373-A6A96F2D36B3}" destId="{DFB0C2FF-5979-4F36-9FDC-7D511695AA2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EDBBA9-C26A-4467-808E-A2BC4710E903}" type="doc">
      <dgm:prSet loTypeId="urn:microsoft.com/office/officeart/2005/8/layout/vList3" loCatId="list" qsTypeId="urn:microsoft.com/office/officeart/2005/8/quickstyle/simple1" qsCatId="simple" csTypeId="urn:microsoft.com/office/officeart/2005/8/colors/accent1_2" csCatId="accent1" phldr="1"/>
      <dgm:spPr/>
    </dgm:pt>
    <dgm:pt modelId="{38A57C5B-940A-4339-A249-9442FE4FFE20}">
      <dgm:prSet phldrT="[Texto]" custT="1"/>
      <dgm:spPr/>
      <dgm:t>
        <a:bodyPr/>
        <a:lstStyle/>
        <a:p>
          <a:pPr>
            <a:buFont typeface="Wingdings" panose="05000000000000000000" pitchFamily="2" charset="2"/>
            <a:buChar char="§"/>
          </a:pPr>
          <a:r>
            <a:rPr lang="en-US" sz="1600" dirty="0">
              <a:solidFill>
                <a:schemeClr val="tx1"/>
              </a:solidFill>
              <a:latin typeface="+mj-lt"/>
            </a:rPr>
            <a:t>This work proposes a new </a:t>
          </a:r>
          <a:r>
            <a:rPr lang="en-US" sz="1600" b="1" dirty="0">
              <a:solidFill>
                <a:schemeClr val="tx1"/>
              </a:solidFill>
              <a:latin typeface="+mj-lt"/>
            </a:rPr>
            <a:t>channel estimation </a:t>
          </a:r>
          <a:r>
            <a:rPr lang="en-US" sz="1600" dirty="0">
              <a:solidFill>
                <a:schemeClr val="tx1"/>
              </a:solidFill>
              <a:latin typeface="+mj-lt"/>
            </a:rPr>
            <a:t>scheme based on </a:t>
          </a:r>
          <a:r>
            <a:rPr lang="en-US" sz="1600" b="1" dirty="0">
              <a:solidFill>
                <a:schemeClr val="tx1"/>
              </a:solidFill>
              <a:latin typeface="+mj-lt"/>
            </a:rPr>
            <a:t>implicit pilots</a:t>
          </a:r>
          <a:r>
            <a:rPr lang="en-US" sz="1600" dirty="0">
              <a:solidFill>
                <a:schemeClr val="tx1"/>
              </a:solidFill>
              <a:latin typeface="+mj-lt"/>
            </a:rPr>
            <a:t>, </a:t>
          </a:r>
          <a:r>
            <a:rPr lang="en-US" sz="1600" b="1" dirty="0">
              <a:solidFill>
                <a:schemeClr val="tx1"/>
              </a:solidFill>
              <a:latin typeface="+mj-lt"/>
            </a:rPr>
            <a:t>optimized for a simplified MIMO, implemented with precoding</a:t>
          </a:r>
          <a:r>
            <a:rPr lang="en-US" sz="1600" dirty="0">
              <a:solidFill>
                <a:schemeClr val="tx1"/>
              </a:solidFill>
              <a:latin typeface="+mj-lt"/>
            </a:rPr>
            <a:t>.</a:t>
          </a:r>
          <a:endParaRPr lang="pt-PT" sz="1600" dirty="0">
            <a:solidFill>
              <a:schemeClr val="tx1"/>
            </a:solidFill>
          </a:endParaRPr>
        </a:p>
      </dgm:t>
    </dgm:pt>
    <dgm:pt modelId="{7BAE6EAF-879E-4DED-B6BA-B9A5A520228D}" type="parTrans" cxnId="{1693A2DA-2C97-4D46-8471-3C716E69B72B}">
      <dgm:prSet/>
      <dgm:spPr/>
      <dgm:t>
        <a:bodyPr/>
        <a:lstStyle/>
        <a:p>
          <a:endParaRPr lang="pt-PT" sz="2800">
            <a:solidFill>
              <a:schemeClr val="tx1"/>
            </a:solidFill>
          </a:endParaRPr>
        </a:p>
      </dgm:t>
    </dgm:pt>
    <dgm:pt modelId="{C4D9342F-0E12-4221-B801-89DDDC6223B6}" type="sibTrans" cxnId="{1693A2DA-2C97-4D46-8471-3C716E69B72B}">
      <dgm:prSet/>
      <dgm:spPr/>
      <dgm:t>
        <a:bodyPr/>
        <a:lstStyle/>
        <a:p>
          <a:endParaRPr lang="pt-PT" sz="2800">
            <a:solidFill>
              <a:schemeClr val="tx1"/>
            </a:solidFill>
          </a:endParaRPr>
        </a:p>
      </dgm:t>
    </dgm:pt>
    <dgm:pt modelId="{802B8F46-1227-4CDE-BD69-65E108D63EC9}">
      <dgm:prSet phldrT="[Texto]" custT="1"/>
      <dgm:spPr/>
      <dgm:t>
        <a:bodyPr/>
        <a:lstStyle/>
        <a:p>
          <a:pPr>
            <a:buFont typeface="Wingdings" panose="05000000000000000000" pitchFamily="2" charset="2"/>
            <a:buChar char="§"/>
          </a:pPr>
          <a:r>
            <a:rPr lang="en-US" sz="1600" dirty="0">
              <a:solidFill>
                <a:schemeClr val="tx1"/>
              </a:solidFill>
              <a:latin typeface="+mj-lt"/>
            </a:rPr>
            <a:t>The channel estimates are usually obtained with the help of </a:t>
          </a:r>
          <a:r>
            <a:rPr lang="en-US" sz="1600" b="1" dirty="0">
              <a:solidFill>
                <a:schemeClr val="tx1"/>
              </a:solidFill>
              <a:latin typeface="+mj-lt"/>
            </a:rPr>
            <a:t>pilot symbols </a:t>
          </a:r>
          <a:r>
            <a:rPr lang="en-US" sz="1600" dirty="0">
              <a:solidFill>
                <a:schemeClr val="tx1"/>
              </a:solidFill>
              <a:latin typeface="+mj-lt"/>
            </a:rPr>
            <a:t>and/or training sequences multiplexed with data symbols. Since the required </a:t>
          </a:r>
          <a:r>
            <a:rPr lang="en-US" sz="1600" b="1" dirty="0">
              <a:solidFill>
                <a:schemeClr val="tx1"/>
              </a:solidFill>
              <a:latin typeface="+mj-lt"/>
            </a:rPr>
            <a:t>overheads</a:t>
          </a:r>
          <a:r>
            <a:rPr lang="en-US" sz="1600" dirty="0">
              <a:solidFill>
                <a:schemeClr val="tx1"/>
              </a:solidFill>
              <a:latin typeface="+mj-lt"/>
            </a:rPr>
            <a:t> in massive MIMO schemes can be too high, leading to spectral degradation, the use of </a:t>
          </a:r>
          <a:r>
            <a:rPr lang="en-US" sz="1600" b="1" dirty="0">
              <a:solidFill>
                <a:schemeClr val="tx1"/>
              </a:solidFill>
              <a:latin typeface="+mj-lt"/>
            </a:rPr>
            <a:t>superimposed pilots </a:t>
          </a:r>
          <a:r>
            <a:rPr lang="en-US" sz="1600" dirty="0">
              <a:solidFill>
                <a:schemeClr val="tx1"/>
              </a:solidFill>
              <a:latin typeface="+mj-lt"/>
            </a:rPr>
            <a:t>(i.e., pilots added to data) </a:t>
          </a:r>
          <a:r>
            <a:rPr lang="en-US" sz="1600" b="1" dirty="0">
              <a:solidFill>
                <a:schemeClr val="tx1"/>
              </a:solidFill>
              <a:latin typeface="+mj-lt"/>
            </a:rPr>
            <a:t>is an efficient alternative</a:t>
          </a:r>
          <a:r>
            <a:rPr lang="en-US" sz="1600" dirty="0">
              <a:solidFill>
                <a:schemeClr val="tx1"/>
              </a:solidFill>
              <a:latin typeface="+mj-lt"/>
            </a:rPr>
            <a:t>.</a:t>
          </a:r>
          <a:endParaRPr lang="pt-PT" sz="1600" dirty="0">
            <a:solidFill>
              <a:schemeClr val="tx1"/>
            </a:solidFill>
          </a:endParaRPr>
        </a:p>
      </dgm:t>
    </dgm:pt>
    <dgm:pt modelId="{C90C3042-730F-4705-9322-250B8CA43D66}" type="parTrans" cxnId="{1F34EC2B-BA9F-40B2-9D70-1D1E2DD82E65}">
      <dgm:prSet/>
      <dgm:spPr/>
      <dgm:t>
        <a:bodyPr/>
        <a:lstStyle/>
        <a:p>
          <a:endParaRPr lang="pt-PT" sz="2800">
            <a:solidFill>
              <a:schemeClr val="tx1"/>
            </a:solidFill>
          </a:endParaRPr>
        </a:p>
      </dgm:t>
    </dgm:pt>
    <dgm:pt modelId="{92C7F550-64E3-40F7-861E-008159792E6C}" type="sibTrans" cxnId="{1F34EC2B-BA9F-40B2-9D70-1D1E2DD82E65}">
      <dgm:prSet/>
      <dgm:spPr/>
      <dgm:t>
        <a:bodyPr/>
        <a:lstStyle/>
        <a:p>
          <a:endParaRPr lang="pt-PT" sz="2800">
            <a:solidFill>
              <a:schemeClr val="tx1"/>
            </a:solidFill>
          </a:endParaRPr>
        </a:p>
      </dgm:t>
    </dgm:pt>
    <dgm:pt modelId="{51F76FE4-632D-47A7-AAAC-886C21F47E51}">
      <dgm:prSet phldrT="[Texto]" custT="1"/>
      <dgm:spPr/>
      <dgm:t>
        <a:bodyPr/>
        <a:lstStyle/>
        <a:p>
          <a:pPr>
            <a:buFont typeface="Wingdings" panose="05000000000000000000" pitchFamily="2" charset="2"/>
            <a:buChar char="§"/>
          </a:pPr>
          <a:r>
            <a:rPr lang="en-US" sz="1600" dirty="0">
              <a:solidFill>
                <a:schemeClr val="tx1"/>
              </a:solidFill>
              <a:latin typeface="+mj-lt"/>
            </a:rPr>
            <a:t>Three different types of pre-processing algorithms are considered in this paper: Zero Forcing Transmitter (ZFT), Maximum Ratio Transmitter (MRT), and Equal Gain Transmitter (EGT).</a:t>
          </a:r>
          <a:endParaRPr lang="pt-PT" sz="1600" dirty="0">
            <a:solidFill>
              <a:schemeClr val="tx1"/>
            </a:solidFill>
          </a:endParaRPr>
        </a:p>
      </dgm:t>
    </dgm:pt>
    <dgm:pt modelId="{6E6E215F-16F7-48C7-82BA-A3F2D1640558}" type="parTrans" cxnId="{833CEB69-9247-4E4E-BAAC-93BDB8EC054B}">
      <dgm:prSet/>
      <dgm:spPr/>
      <dgm:t>
        <a:bodyPr/>
        <a:lstStyle/>
        <a:p>
          <a:endParaRPr lang="pt-PT" sz="2800">
            <a:solidFill>
              <a:schemeClr val="tx1"/>
            </a:solidFill>
          </a:endParaRPr>
        </a:p>
      </dgm:t>
    </dgm:pt>
    <dgm:pt modelId="{E32885FF-4BFA-4937-BBA6-3F79A6E66177}" type="sibTrans" cxnId="{833CEB69-9247-4E4E-BAAC-93BDB8EC054B}">
      <dgm:prSet/>
      <dgm:spPr/>
      <dgm:t>
        <a:bodyPr/>
        <a:lstStyle/>
        <a:p>
          <a:endParaRPr lang="pt-PT" sz="2800">
            <a:solidFill>
              <a:schemeClr val="tx1"/>
            </a:solidFill>
          </a:endParaRPr>
        </a:p>
      </dgm:t>
    </dgm:pt>
    <dgm:pt modelId="{7E63BDB9-B144-4640-9EBF-C96674F204B8}">
      <dgm:prSet phldrT="[Texto]" custT="1"/>
      <dgm:spPr/>
      <dgm:t>
        <a:bodyPr/>
        <a:lstStyle/>
        <a:p>
          <a:pPr>
            <a:buFont typeface="Wingdings" panose="05000000000000000000" pitchFamily="2" charset="2"/>
            <a:buChar char="§"/>
          </a:pPr>
          <a:r>
            <a:rPr lang="en-US" sz="1600" dirty="0">
              <a:solidFill>
                <a:schemeClr val="tx1"/>
              </a:solidFill>
              <a:latin typeface="+mj-lt"/>
            </a:rPr>
            <a:t>The main advantage of</a:t>
          </a:r>
          <a:r>
            <a:rPr lang="en-US" sz="1600" b="1" dirty="0">
              <a:solidFill>
                <a:schemeClr val="tx1"/>
              </a:solidFill>
              <a:latin typeface="+mj-lt"/>
            </a:rPr>
            <a:t> MRT and EGT </a:t>
          </a:r>
          <a:r>
            <a:rPr lang="en-US" sz="1600" dirty="0">
              <a:solidFill>
                <a:schemeClr val="tx1"/>
              </a:solidFill>
              <a:latin typeface="+mj-lt"/>
            </a:rPr>
            <a:t>is that they </a:t>
          </a:r>
          <a:r>
            <a:rPr lang="en-US" sz="1600" b="1" dirty="0">
              <a:solidFill>
                <a:schemeClr val="tx1"/>
              </a:solidFill>
              <a:latin typeface="+mj-lt"/>
            </a:rPr>
            <a:t>do not require matrix inversions</a:t>
          </a:r>
          <a:r>
            <a:rPr lang="en-US" sz="1600" dirty="0">
              <a:solidFill>
                <a:schemeClr val="tx1"/>
              </a:solidFill>
              <a:latin typeface="+mj-lt"/>
            </a:rPr>
            <a:t>.</a:t>
          </a:r>
          <a:endParaRPr lang="pt-PT" sz="1600" dirty="0">
            <a:solidFill>
              <a:schemeClr val="tx1"/>
            </a:solidFill>
          </a:endParaRPr>
        </a:p>
      </dgm:t>
    </dgm:pt>
    <dgm:pt modelId="{101BE3A3-C24D-4A25-9D9F-9C1D4E7DB6D0}" type="parTrans" cxnId="{028FCAC6-8CB1-47FC-9543-1A0CD26B6ED6}">
      <dgm:prSet/>
      <dgm:spPr/>
      <dgm:t>
        <a:bodyPr/>
        <a:lstStyle/>
        <a:p>
          <a:endParaRPr lang="pt-PT" sz="2800">
            <a:solidFill>
              <a:schemeClr val="tx1"/>
            </a:solidFill>
          </a:endParaRPr>
        </a:p>
      </dgm:t>
    </dgm:pt>
    <dgm:pt modelId="{26786476-11E0-4F2E-A2C8-0B1372189D1D}" type="sibTrans" cxnId="{028FCAC6-8CB1-47FC-9543-1A0CD26B6ED6}">
      <dgm:prSet/>
      <dgm:spPr/>
      <dgm:t>
        <a:bodyPr/>
        <a:lstStyle/>
        <a:p>
          <a:endParaRPr lang="pt-PT" sz="2800">
            <a:solidFill>
              <a:schemeClr val="tx1"/>
            </a:solidFill>
          </a:endParaRPr>
        </a:p>
      </dgm:t>
    </dgm:pt>
    <dgm:pt modelId="{E06E950A-9BFD-4FB4-A221-E1047A2A603A}">
      <dgm:prSet phldrT="[Texto]" custT="1"/>
      <dgm:spPr/>
      <dgm:t>
        <a:bodyPr/>
        <a:lstStyle/>
        <a:p>
          <a:pPr>
            <a:buFont typeface="Wingdings" panose="05000000000000000000" pitchFamily="2" charset="2"/>
            <a:buChar char="§"/>
          </a:pPr>
          <a:r>
            <a:rPr lang="en-US" sz="1600" dirty="0">
              <a:solidFill>
                <a:schemeClr val="tx1"/>
              </a:solidFill>
              <a:latin typeface="+mj-lt"/>
            </a:rPr>
            <a:t>Nevertheless, some level of </a:t>
          </a:r>
          <a:r>
            <a:rPr lang="en-US" sz="1600" b="1" dirty="0">
              <a:solidFill>
                <a:schemeClr val="tx1"/>
              </a:solidFill>
              <a:latin typeface="+mj-lt"/>
            </a:rPr>
            <a:t>interference is generated </a:t>
          </a:r>
          <a:r>
            <a:rPr lang="en-US" sz="1600" dirty="0">
              <a:solidFill>
                <a:schemeClr val="tx1"/>
              </a:solidFill>
              <a:latin typeface="+mj-lt"/>
            </a:rPr>
            <a:t>in the decoding process.</a:t>
          </a:r>
          <a:endParaRPr lang="pt-PT" sz="1600" dirty="0">
            <a:solidFill>
              <a:schemeClr val="tx1"/>
            </a:solidFill>
          </a:endParaRPr>
        </a:p>
      </dgm:t>
    </dgm:pt>
    <dgm:pt modelId="{C5F4B9DD-77E6-427E-9891-BEC0215A3A7C}" type="parTrans" cxnId="{7FFCDCCF-99E1-4E0A-B48E-59043D4F6553}">
      <dgm:prSet/>
      <dgm:spPr/>
      <dgm:t>
        <a:bodyPr/>
        <a:lstStyle/>
        <a:p>
          <a:endParaRPr lang="pt-PT" sz="2800">
            <a:solidFill>
              <a:schemeClr val="tx1"/>
            </a:solidFill>
          </a:endParaRPr>
        </a:p>
      </dgm:t>
    </dgm:pt>
    <dgm:pt modelId="{A983F5B6-8220-499D-9F4E-9B86BBDDEFF7}" type="sibTrans" cxnId="{7FFCDCCF-99E1-4E0A-B48E-59043D4F6553}">
      <dgm:prSet/>
      <dgm:spPr/>
      <dgm:t>
        <a:bodyPr/>
        <a:lstStyle/>
        <a:p>
          <a:endParaRPr lang="pt-PT" sz="2800">
            <a:solidFill>
              <a:schemeClr val="tx1"/>
            </a:solidFill>
          </a:endParaRPr>
        </a:p>
      </dgm:t>
    </dgm:pt>
    <dgm:pt modelId="{0E19A5E3-F54B-40A9-88C4-C0684573772E}">
      <dgm:prSet phldrT="[Texto]" custT="1"/>
      <dgm:spPr/>
      <dgm:t>
        <a:bodyPr/>
        <a:lstStyle/>
        <a:p>
          <a:pPr>
            <a:buFont typeface="Wingdings" panose="05000000000000000000" pitchFamily="2" charset="2"/>
            <a:buChar char="§"/>
          </a:pPr>
          <a:r>
            <a:rPr lang="en-US" sz="1600" dirty="0">
              <a:solidFill>
                <a:schemeClr val="tx1"/>
              </a:solidFill>
              <a:latin typeface="+mj-lt"/>
            </a:rPr>
            <a:t>Such interference is </a:t>
          </a:r>
          <a:r>
            <a:rPr lang="en-US" sz="1600" b="1" dirty="0">
              <a:solidFill>
                <a:schemeClr val="tx1"/>
              </a:solidFill>
              <a:latin typeface="+mj-lt"/>
            </a:rPr>
            <a:t>mitigated by employing an optimized iterative receiver</a:t>
          </a:r>
          <a:r>
            <a:rPr lang="en-US" sz="1600" dirty="0">
              <a:solidFill>
                <a:schemeClr val="tx1"/>
              </a:solidFill>
              <a:latin typeface="+mj-lt"/>
            </a:rPr>
            <a:t>.</a:t>
          </a:r>
          <a:endParaRPr lang="pt-PT" sz="1600" dirty="0">
            <a:solidFill>
              <a:schemeClr val="tx1"/>
            </a:solidFill>
          </a:endParaRPr>
        </a:p>
      </dgm:t>
    </dgm:pt>
    <dgm:pt modelId="{3F88D599-C61B-4C6A-8A6B-D7A6A322DD7D}" type="parTrans" cxnId="{50A2893A-82D4-40A8-8CAE-E34472FBA0DD}">
      <dgm:prSet/>
      <dgm:spPr/>
      <dgm:t>
        <a:bodyPr/>
        <a:lstStyle/>
        <a:p>
          <a:endParaRPr lang="pt-PT" sz="2800">
            <a:solidFill>
              <a:schemeClr val="tx1"/>
            </a:solidFill>
          </a:endParaRPr>
        </a:p>
      </dgm:t>
    </dgm:pt>
    <dgm:pt modelId="{62451FB4-FBAF-48A0-8ACA-DD660475C55F}" type="sibTrans" cxnId="{50A2893A-82D4-40A8-8CAE-E34472FBA0DD}">
      <dgm:prSet/>
      <dgm:spPr/>
      <dgm:t>
        <a:bodyPr/>
        <a:lstStyle/>
        <a:p>
          <a:endParaRPr lang="pt-PT" sz="2800">
            <a:solidFill>
              <a:schemeClr val="tx1"/>
            </a:solidFill>
          </a:endParaRPr>
        </a:p>
      </dgm:t>
    </dgm:pt>
    <dgm:pt modelId="{D5362AEE-441A-4686-AE1C-DAB99E729EB2}" type="pres">
      <dgm:prSet presAssocID="{5CEDBBA9-C26A-4467-808E-A2BC4710E903}" presName="linearFlow" presStyleCnt="0">
        <dgm:presLayoutVars>
          <dgm:dir/>
          <dgm:resizeHandles val="exact"/>
        </dgm:presLayoutVars>
      </dgm:prSet>
      <dgm:spPr/>
    </dgm:pt>
    <dgm:pt modelId="{04F0F5E5-FA48-4235-A1E6-161E37BFB565}" type="pres">
      <dgm:prSet presAssocID="{38A57C5B-940A-4339-A249-9442FE4FFE20}" presName="composite" presStyleCnt="0"/>
      <dgm:spPr/>
    </dgm:pt>
    <dgm:pt modelId="{5238B544-2661-4EBB-A33C-DE04CE7DD718}" type="pres">
      <dgm:prSet presAssocID="{38A57C5B-940A-4339-A249-9442FE4FFE20}" presName="imgShp" presStyleLbl="fgImgPlace1" presStyleIdx="0" presStyleCnt="6" custScaleX="57748" custScaleY="50803" custLinFactNeighborY="-7494"/>
      <dgm:spPr>
        <a:solidFill>
          <a:srgbClr val="FFC000"/>
        </a:solidFill>
      </dgm:spPr>
    </dgm:pt>
    <dgm:pt modelId="{68642838-D776-45CD-8D22-0845F532D90F}" type="pres">
      <dgm:prSet presAssocID="{38A57C5B-940A-4339-A249-9442FE4FFE20}" presName="txShp" presStyleLbl="node1" presStyleIdx="0" presStyleCnt="6">
        <dgm:presLayoutVars>
          <dgm:bulletEnabled val="1"/>
        </dgm:presLayoutVars>
      </dgm:prSet>
      <dgm:spPr/>
    </dgm:pt>
    <dgm:pt modelId="{679E48C3-CE39-4B56-ADDD-5F1D96EBFF01}" type="pres">
      <dgm:prSet presAssocID="{C4D9342F-0E12-4221-B801-89DDDC6223B6}" presName="spacing" presStyleCnt="0"/>
      <dgm:spPr/>
    </dgm:pt>
    <dgm:pt modelId="{96BEB08B-0235-4A37-838A-2449DFE5302B}" type="pres">
      <dgm:prSet presAssocID="{802B8F46-1227-4CDE-BD69-65E108D63EC9}" presName="composite" presStyleCnt="0"/>
      <dgm:spPr/>
    </dgm:pt>
    <dgm:pt modelId="{73F517FD-75E0-4E0B-A150-9314463F7AFB}" type="pres">
      <dgm:prSet presAssocID="{802B8F46-1227-4CDE-BD69-65E108D63EC9}" presName="imgShp" presStyleLbl="fgImgPlace1" presStyleIdx="1" presStyleCnt="6" custScaleX="57748" custScaleY="50803" custLinFactNeighborY="-7494"/>
      <dgm:spPr>
        <a:solidFill>
          <a:srgbClr val="FFC000"/>
        </a:solidFill>
      </dgm:spPr>
    </dgm:pt>
    <dgm:pt modelId="{DC67A27A-A2FD-4A07-9986-085C3BAE28A0}" type="pres">
      <dgm:prSet presAssocID="{802B8F46-1227-4CDE-BD69-65E108D63EC9}" presName="txShp" presStyleLbl="node1" presStyleIdx="1" presStyleCnt="6">
        <dgm:presLayoutVars>
          <dgm:bulletEnabled val="1"/>
        </dgm:presLayoutVars>
      </dgm:prSet>
      <dgm:spPr/>
    </dgm:pt>
    <dgm:pt modelId="{1ADF05CA-F2E0-4480-8FAC-7AFE9D97DE05}" type="pres">
      <dgm:prSet presAssocID="{92C7F550-64E3-40F7-861E-008159792E6C}" presName="spacing" presStyleCnt="0"/>
      <dgm:spPr/>
    </dgm:pt>
    <dgm:pt modelId="{08A09F4A-B076-4A6A-9DFD-EDC9B6B71927}" type="pres">
      <dgm:prSet presAssocID="{51F76FE4-632D-47A7-AAAC-886C21F47E51}" presName="composite" presStyleCnt="0"/>
      <dgm:spPr/>
    </dgm:pt>
    <dgm:pt modelId="{9A385E59-EA7F-48ED-8085-207F9F0D53D8}" type="pres">
      <dgm:prSet presAssocID="{51F76FE4-632D-47A7-AAAC-886C21F47E51}" presName="imgShp" presStyleLbl="fgImgPlace1" presStyleIdx="2" presStyleCnt="6" custScaleX="57748" custScaleY="50803" custLinFactNeighborY="-7494"/>
      <dgm:spPr>
        <a:solidFill>
          <a:srgbClr val="FFC000"/>
        </a:solidFill>
      </dgm:spPr>
    </dgm:pt>
    <dgm:pt modelId="{8E9336A3-E8EF-483D-B10F-72BF0F400D06}" type="pres">
      <dgm:prSet presAssocID="{51F76FE4-632D-47A7-AAAC-886C21F47E51}" presName="txShp" presStyleLbl="node1" presStyleIdx="2" presStyleCnt="6">
        <dgm:presLayoutVars>
          <dgm:bulletEnabled val="1"/>
        </dgm:presLayoutVars>
      </dgm:prSet>
      <dgm:spPr/>
    </dgm:pt>
    <dgm:pt modelId="{98A7BBBD-E336-4FD7-83D3-9AFB9CEBD463}" type="pres">
      <dgm:prSet presAssocID="{E32885FF-4BFA-4937-BBA6-3F79A6E66177}" presName="spacing" presStyleCnt="0"/>
      <dgm:spPr/>
    </dgm:pt>
    <dgm:pt modelId="{D67C57F3-9AE2-4719-9E7F-06C2D32BA0B3}" type="pres">
      <dgm:prSet presAssocID="{7E63BDB9-B144-4640-9EBF-C96674F204B8}" presName="composite" presStyleCnt="0"/>
      <dgm:spPr/>
    </dgm:pt>
    <dgm:pt modelId="{5CA0E8FC-4891-49C7-BAC3-14D0CA40DECE}" type="pres">
      <dgm:prSet presAssocID="{7E63BDB9-B144-4640-9EBF-C96674F204B8}" presName="imgShp" presStyleLbl="fgImgPlace1" presStyleIdx="3" presStyleCnt="6" custScaleX="57748" custScaleY="50803" custLinFactNeighborY="-7494"/>
      <dgm:spPr>
        <a:solidFill>
          <a:srgbClr val="FFC000"/>
        </a:solidFill>
      </dgm:spPr>
    </dgm:pt>
    <dgm:pt modelId="{BEAA3215-DDD4-427C-9077-71D94FA22B7B}" type="pres">
      <dgm:prSet presAssocID="{7E63BDB9-B144-4640-9EBF-C96674F204B8}" presName="txShp" presStyleLbl="node1" presStyleIdx="3" presStyleCnt="6">
        <dgm:presLayoutVars>
          <dgm:bulletEnabled val="1"/>
        </dgm:presLayoutVars>
      </dgm:prSet>
      <dgm:spPr/>
    </dgm:pt>
    <dgm:pt modelId="{FA5FFA22-501A-4EF7-A537-231A347EE1C1}" type="pres">
      <dgm:prSet presAssocID="{26786476-11E0-4F2E-A2C8-0B1372189D1D}" presName="spacing" presStyleCnt="0"/>
      <dgm:spPr/>
    </dgm:pt>
    <dgm:pt modelId="{F56442D3-3707-4FCF-90EA-E42C3F2DC48B}" type="pres">
      <dgm:prSet presAssocID="{E06E950A-9BFD-4FB4-A221-E1047A2A603A}" presName="composite" presStyleCnt="0"/>
      <dgm:spPr/>
    </dgm:pt>
    <dgm:pt modelId="{9DD846EB-8A30-4254-BE6B-740E878F9360}" type="pres">
      <dgm:prSet presAssocID="{E06E950A-9BFD-4FB4-A221-E1047A2A603A}" presName="imgShp" presStyleLbl="fgImgPlace1" presStyleIdx="4" presStyleCnt="6" custScaleX="57748" custScaleY="50803" custLinFactNeighborY="-7494"/>
      <dgm:spPr>
        <a:solidFill>
          <a:srgbClr val="FFC000"/>
        </a:solidFill>
      </dgm:spPr>
    </dgm:pt>
    <dgm:pt modelId="{870F0BC1-73BB-4F6A-B6F7-28930EC50B46}" type="pres">
      <dgm:prSet presAssocID="{E06E950A-9BFD-4FB4-A221-E1047A2A603A}" presName="txShp" presStyleLbl="node1" presStyleIdx="4" presStyleCnt="6">
        <dgm:presLayoutVars>
          <dgm:bulletEnabled val="1"/>
        </dgm:presLayoutVars>
      </dgm:prSet>
      <dgm:spPr/>
    </dgm:pt>
    <dgm:pt modelId="{F44DECCE-B706-4F66-9028-57B3860E41A2}" type="pres">
      <dgm:prSet presAssocID="{A983F5B6-8220-499D-9F4E-9B86BBDDEFF7}" presName="spacing" presStyleCnt="0"/>
      <dgm:spPr/>
    </dgm:pt>
    <dgm:pt modelId="{91F77A68-1F90-4433-A5C8-04543895287A}" type="pres">
      <dgm:prSet presAssocID="{0E19A5E3-F54B-40A9-88C4-C0684573772E}" presName="composite" presStyleCnt="0"/>
      <dgm:spPr/>
    </dgm:pt>
    <dgm:pt modelId="{0114C922-0601-4646-83A8-7DED8DB09DFD}" type="pres">
      <dgm:prSet presAssocID="{0E19A5E3-F54B-40A9-88C4-C0684573772E}" presName="imgShp" presStyleLbl="fgImgPlace1" presStyleIdx="5" presStyleCnt="6" custScaleX="57748" custScaleY="50803" custLinFactNeighborY="-7494"/>
      <dgm:spPr>
        <a:solidFill>
          <a:srgbClr val="FFC000"/>
        </a:solidFill>
      </dgm:spPr>
    </dgm:pt>
    <dgm:pt modelId="{C60A3617-7CBA-4DE3-AB26-A437002A17AB}" type="pres">
      <dgm:prSet presAssocID="{0E19A5E3-F54B-40A9-88C4-C0684573772E}" presName="txShp" presStyleLbl="node1" presStyleIdx="5" presStyleCnt="6">
        <dgm:presLayoutVars>
          <dgm:bulletEnabled val="1"/>
        </dgm:presLayoutVars>
      </dgm:prSet>
      <dgm:spPr/>
    </dgm:pt>
  </dgm:ptLst>
  <dgm:cxnLst>
    <dgm:cxn modelId="{832E461D-1EB0-4A71-B93B-0FFB3F28A430}" type="presOf" srcId="{E06E950A-9BFD-4FB4-A221-E1047A2A603A}" destId="{870F0BC1-73BB-4F6A-B6F7-28930EC50B46}" srcOrd="0" destOrd="0" presId="urn:microsoft.com/office/officeart/2005/8/layout/vList3"/>
    <dgm:cxn modelId="{4A5FEC2A-1503-4D35-A72D-511BFD0AB897}" type="presOf" srcId="{38A57C5B-940A-4339-A249-9442FE4FFE20}" destId="{68642838-D776-45CD-8D22-0845F532D90F}" srcOrd="0" destOrd="0" presId="urn:microsoft.com/office/officeart/2005/8/layout/vList3"/>
    <dgm:cxn modelId="{1F34EC2B-BA9F-40B2-9D70-1D1E2DD82E65}" srcId="{5CEDBBA9-C26A-4467-808E-A2BC4710E903}" destId="{802B8F46-1227-4CDE-BD69-65E108D63EC9}" srcOrd="1" destOrd="0" parTransId="{C90C3042-730F-4705-9322-250B8CA43D66}" sibTransId="{92C7F550-64E3-40F7-861E-008159792E6C}"/>
    <dgm:cxn modelId="{50A2893A-82D4-40A8-8CAE-E34472FBA0DD}" srcId="{5CEDBBA9-C26A-4467-808E-A2BC4710E903}" destId="{0E19A5E3-F54B-40A9-88C4-C0684573772E}" srcOrd="5" destOrd="0" parTransId="{3F88D599-C61B-4C6A-8A6B-D7A6A322DD7D}" sibTransId="{62451FB4-FBAF-48A0-8ACA-DD660475C55F}"/>
    <dgm:cxn modelId="{833CEB69-9247-4E4E-BAAC-93BDB8EC054B}" srcId="{5CEDBBA9-C26A-4467-808E-A2BC4710E903}" destId="{51F76FE4-632D-47A7-AAAC-886C21F47E51}" srcOrd="2" destOrd="0" parTransId="{6E6E215F-16F7-48C7-82BA-A3F2D1640558}" sibTransId="{E32885FF-4BFA-4937-BBA6-3F79A6E66177}"/>
    <dgm:cxn modelId="{DE708B6C-4427-4BDB-AFFC-557EAB6EEB9F}" type="presOf" srcId="{51F76FE4-632D-47A7-AAAC-886C21F47E51}" destId="{8E9336A3-E8EF-483D-B10F-72BF0F400D06}" srcOrd="0" destOrd="0" presId="urn:microsoft.com/office/officeart/2005/8/layout/vList3"/>
    <dgm:cxn modelId="{4D41875A-5F6A-44DB-92DC-4295A4684EB6}" type="presOf" srcId="{802B8F46-1227-4CDE-BD69-65E108D63EC9}" destId="{DC67A27A-A2FD-4A07-9986-085C3BAE28A0}" srcOrd="0" destOrd="0" presId="urn:microsoft.com/office/officeart/2005/8/layout/vList3"/>
    <dgm:cxn modelId="{60B2D291-E2CF-463C-BA0C-F91EF5ECE3F0}" type="presOf" srcId="{0E19A5E3-F54B-40A9-88C4-C0684573772E}" destId="{C60A3617-7CBA-4DE3-AB26-A437002A17AB}" srcOrd="0" destOrd="0" presId="urn:microsoft.com/office/officeart/2005/8/layout/vList3"/>
    <dgm:cxn modelId="{028FCAC6-8CB1-47FC-9543-1A0CD26B6ED6}" srcId="{5CEDBBA9-C26A-4467-808E-A2BC4710E903}" destId="{7E63BDB9-B144-4640-9EBF-C96674F204B8}" srcOrd="3" destOrd="0" parTransId="{101BE3A3-C24D-4A25-9D9F-9C1D4E7DB6D0}" sibTransId="{26786476-11E0-4F2E-A2C8-0B1372189D1D}"/>
    <dgm:cxn modelId="{7FFCDCCF-99E1-4E0A-B48E-59043D4F6553}" srcId="{5CEDBBA9-C26A-4467-808E-A2BC4710E903}" destId="{E06E950A-9BFD-4FB4-A221-E1047A2A603A}" srcOrd="4" destOrd="0" parTransId="{C5F4B9DD-77E6-427E-9891-BEC0215A3A7C}" sibTransId="{A983F5B6-8220-499D-9F4E-9B86BBDDEFF7}"/>
    <dgm:cxn modelId="{1693A2DA-2C97-4D46-8471-3C716E69B72B}" srcId="{5CEDBBA9-C26A-4467-808E-A2BC4710E903}" destId="{38A57C5B-940A-4339-A249-9442FE4FFE20}" srcOrd="0" destOrd="0" parTransId="{7BAE6EAF-879E-4DED-B6BA-B9A5A520228D}" sibTransId="{C4D9342F-0E12-4221-B801-89DDDC6223B6}"/>
    <dgm:cxn modelId="{AB43A3E3-F381-47F8-8B76-293022CA3BE0}" type="presOf" srcId="{7E63BDB9-B144-4640-9EBF-C96674F204B8}" destId="{BEAA3215-DDD4-427C-9077-71D94FA22B7B}" srcOrd="0" destOrd="0" presId="urn:microsoft.com/office/officeart/2005/8/layout/vList3"/>
    <dgm:cxn modelId="{8B43F8FB-B801-4C10-8189-7FDCA3ACBE43}" type="presOf" srcId="{5CEDBBA9-C26A-4467-808E-A2BC4710E903}" destId="{D5362AEE-441A-4686-AE1C-DAB99E729EB2}" srcOrd="0" destOrd="0" presId="urn:microsoft.com/office/officeart/2005/8/layout/vList3"/>
    <dgm:cxn modelId="{F7EF1B53-9D53-4B20-AFEA-20589445E1C2}" type="presParOf" srcId="{D5362AEE-441A-4686-AE1C-DAB99E729EB2}" destId="{04F0F5E5-FA48-4235-A1E6-161E37BFB565}" srcOrd="0" destOrd="0" presId="urn:microsoft.com/office/officeart/2005/8/layout/vList3"/>
    <dgm:cxn modelId="{FD396989-21D7-468D-BDA9-0FED1C54A291}" type="presParOf" srcId="{04F0F5E5-FA48-4235-A1E6-161E37BFB565}" destId="{5238B544-2661-4EBB-A33C-DE04CE7DD718}" srcOrd="0" destOrd="0" presId="urn:microsoft.com/office/officeart/2005/8/layout/vList3"/>
    <dgm:cxn modelId="{CA1D0AE1-E896-471F-8F4C-2DE876CB4F92}" type="presParOf" srcId="{04F0F5E5-FA48-4235-A1E6-161E37BFB565}" destId="{68642838-D776-45CD-8D22-0845F532D90F}" srcOrd="1" destOrd="0" presId="urn:microsoft.com/office/officeart/2005/8/layout/vList3"/>
    <dgm:cxn modelId="{3BEFEBB7-EAA6-4392-9705-DE776928519A}" type="presParOf" srcId="{D5362AEE-441A-4686-AE1C-DAB99E729EB2}" destId="{679E48C3-CE39-4B56-ADDD-5F1D96EBFF01}" srcOrd="1" destOrd="0" presId="urn:microsoft.com/office/officeart/2005/8/layout/vList3"/>
    <dgm:cxn modelId="{9B6A7D53-B61F-4391-9703-B82FAF0E1C95}" type="presParOf" srcId="{D5362AEE-441A-4686-AE1C-DAB99E729EB2}" destId="{96BEB08B-0235-4A37-838A-2449DFE5302B}" srcOrd="2" destOrd="0" presId="urn:microsoft.com/office/officeart/2005/8/layout/vList3"/>
    <dgm:cxn modelId="{BD622795-5D36-420A-8984-AE32A970B656}" type="presParOf" srcId="{96BEB08B-0235-4A37-838A-2449DFE5302B}" destId="{73F517FD-75E0-4E0B-A150-9314463F7AFB}" srcOrd="0" destOrd="0" presId="urn:microsoft.com/office/officeart/2005/8/layout/vList3"/>
    <dgm:cxn modelId="{52A842B0-294A-4347-A497-EA5D86A42F61}" type="presParOf" srcId="{96BEB08B-0235-4A37-838A-2449DFE5302B}" destId="{DC67A27A-A2FD-4A07-9986-085C3BAE28A0}" srcOrd="1" destOrd="0" presId="urn:microsoft.com/office/officeart/2005/8/layout/vList3"/>
    <dgm:cxn modelId="{79C984A7-420F-4B8F-8A29-36A2BDC6AB0C}" type="presParOf" srcId="{D5362AEE-441A-4686-AE1C-DAB99E729EB2}" destId="{1ADF05CA-F2E0-4480-8FAC-7AFE9D97DE05}" srcOrd="3" destOrd="0" presId="urn:microsoft.com/office/officeart/2005/8/layout/vList3"/>
    <dgm:cxn modelId="{D37EC16C-F882-4E17-B9F2-A156A7123F18}" type="presParOf" srcId="{D5362AEE-441A-4686-AE1C-DAB99E729EB2}" destId="{08A09F4A-B076-4A6A-9DFD-EDC9B6B71927}" srcOrd="4" destOrd="0" presId="urn:microsoft.com/office/officeart/2005/8/layout/vList3"/>
    <dgm:cxn modelId="{3AFC182D-D382-4045-92E1-176AD8C7725A}" type="presParOf" srcId="{08A09F4A-B076-4A6A-9DFD-EDC9B6B71927}" destId="{9A385E59-EA7F-48ED-8085-207F9F0D53D8}" srcOrd="0" destOrd="0" presId="urn:microsoft.com/office/officeart/2005/8/layout/vList3"/>
    <dgm:cxn modelId="{D33B7E7C-4746-4924-B539-A103BA0E40AC}" type="presParOf" srcId="{08A09F4A-B076-4A6A-9DFD-EDC9B6B71927}" destId="{8E9336A3-E8EF-483D-B10F-72BF0F400D06}" srcOrd="1" destOrd="0" presId="urn:microsoft.com/office/officeart/2005/8/layout/vList3"/>
    <dgm:cxn modelId="{1C40F119-10A8-4054-A106-B6863E14152A}" type="presParOf" srcId="{D5362AEE-441A-4686-AE1C-DAB99E729EB2}" destId="{98A7BBBD-E336-4FD7-83D3-9AFB9CEBD463}" srcOrd="5" destOrd="0" presId="urn:microsoft.com/office/officeart/2005/8/layout/vList3"/>
    <dgm:cxn modelId="{3CDC197E-16AD-4D12-B377-3AAD5B814F05}" type="presParOf" srcId="{D5362AEE-441A-4686-AE1C-DAB99E729EB2}" destId="{D67C57F3-9AE2-4719-9E7F-06C2D32BA0B3}" srcOrd="6" destOrd="0" presId="urn:microsoft.com/office/officeart/2005/8/layout/vList3"/>
    <dgm:cxn modelId="{3DBFD09A-9115-4A43-9BAC-0FFE79C19A9C}" type="presParOf" srcId="{D67C57F3-9AE2-4719-9E7F-06C2D32BA0B3}" destId="{5CA0E8FC-4891-49C7-BAC3-14D0CA40DECE}" srcOrd="0" destOrd="0" presId="urn:microsoft.com/office/officeart/2005/8/layout/vList3"/>
    <dgm:cxn modelId="{DA0BF261-3B59-407A-894A-EBD93C9E260A}" type="presParOf" srcId="{D67C57F3-9AE2-4719-9E7F-06C2D32BA0B3}" destId="{BEAA3215-DDD4-427C-9077-71D94FA22B7B}" srcOrd="1" destOrd="0" presId="urn:microsoft.com/office/officeart/2005/8/layout/vList3"/>
    <dgm:cxn modelId="{FA968351-0C16-43A5-B06C-7FB331F65980}" type="presParOf" srcId="{D5362AEE-441A-4686-AE1C-DAB99E729EB2}" destId="{FA5FFA22-501A-4EF7-A537-231A347EE1C1}" srcOrd="7" destOrd="0" presId="urn:microsoft.com/office/officeart/2005/8/layout/vList3"/>
    <dgm:cxn modelId="{454FFE9F-6DB3-4A66-81DD-76F7EA825E22}" type="presParOf" srcId="{D5362AEE-441A-4686-AE1C-DAB99E729EB2}" destId="{F56442D3-3707-4FCF-90EA-E42C3F2DC48B}" srcOrd="8" destOrd="0" presId="urn:microsoft.com/office/officeart/2005/8/layout/vList3"/>
    <dgm:cxn modelId="{1E3678A3-9A28-4090-B434-D3043B9CEF16}" type="presParOf" srcId="{F56442D3-3707-4FCF-90EA-E42C3F2DC48B}" destId="{9DD846EB-8A30-4254-BE6B-740E878F9360}" srcOrd="0" destOrd="0" presId="urn:microsoft.com/office/officeart/2005/8/layout/vList3"/>
    <dgm:cxn modelId="{93974E6D-4064-4131-8E5A-FC2D56025D3A}" type="presParOf" srcId="{F56442D3-3707-4FCF-90EA-E42C3F2DC48B}" destId="{870F0BC1-73BB-4F6A-B6F7-28930EC50B46}" srcOrd="1" destOrd="0" presId="urn:microsoft.com/office/officeart/2005/8/layout/vList3"/>
    <dgm:cxn modelId="{585E322F-985A-453E-AD18-7D7A1DFDFABD}" type="presParOf" srcId="{D5362AEE-441A-4686-AE1C-DAB99E729EB2}" destId="{F44DECCE-B706-4F66-9028-57B3860E41A2}" srcOrd="9" destOrd="0" presId="urn:microsoft.com/office/officeart/2005/8/layout/vList3"/>
    <dgm:cxn modelId="{45CC4019-406F-4C8F-8426-669C7ABD20ED}" type="presParOf" srcId="{D5362AEE-441A-4686-AE1C-DAB99E729EB2}" destId="{91F77A68-1F90-4433-A5C8-04543895287A}" srcOrd="10" destOrd="0" presId="urn:microsoft.com/office/officeart/2005/8/layout/vList3"/>
    <dgm:cxn modelId="{0671DEBF-2A2C-437C-B278-3D9850594A54}" type="presParOf" srcId="{91F77A68-1F90-4433-A5C8-04543895287A}" destId="{0114C922-0601-4646-83A8-7DED8DB09DFD}" srcOrd="0" destOrd="0" presId="urn:microsoft.com/office/officeart/2005/8/layout/vList3"/>
    <dgm:cxn modelId="{18B6F080-40F8-43EA-8A6E-89BF0E4D0212}" type="presParOf" srcId="{91F77A68-1F90-4433-A5C8-04543895287A}" destId="{C60A3617-7CBA-4DE3-AB26-A437002A17A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C7356-1B05-45A4-8094-0FA3FC7355D2}">
      <dsp:nvSpPr>
        <dsp:cNvPr id="0" name=""/>
        <dsp:cNvSpPr/>
      </dsp:nvSpPr>
      <dsp:spPr>
        <a:xfrm>
          <a:off x="1949889" y="640971"/>
          <a:ext cx="4381604" cy="4381604"/>
        </a:xfrm>
        <a:prstGeom prst="blockArc">
          <a:avLst>
            <a:gd name="adj1" fmla="val 12600000"/>
            <a:gd name="adj2" fmla="val 162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0D8D9D-2D23-4E13-B441-732EAB875D1D}">
      <dsp:nvSpPr>
        <dsp:cNvPr id="0" name=""/>
        <dsp:cNvSpPr/>
      </dsp:nvSpPr>
      <dsp:spPr>
        <a:xfrm>
          <a:off x="1949889" y="640971"/>
          <a:ext cx="4381604" cy="4381604"/>
        </a:xfrm>
        <a:prstGeom prst="blockArc">
          <a:avLst>
            <a:gd name="adj1" fmla="val 9000000"/>
            <a:gd name="adj2" fmla="val 126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4D2A7E-A887-4491-928A-18F93DB44CAA}">
      <dsp:nvSpPr>
        <dsp:cNvPr id="0" name=""/>
        <dsp:cNvSpPr/>
      </dsp:nvSpPr>
      <dsp:spPr>
        <a:xfrm>
          <a:off x="1949889" y="640971"/>
          <a:ext cx="4381604" cy="4381604"/>
        </a:xfrm>
        <a:prstGeom prst="blockArc">
          <a:avLst>
            <a:gd name="adj1" fmla="val 5400000"/>
            <a:gd name="adj2" fmla="val 90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DD56B8-F0C0-4DF7-97E9-1A49D343F259}">
      <dsp:nvSpPr>
        <dsp:cNvPr id="0" name=""/>
        <dsp:cNvSpPr/>
      </dsp:nvSpPr>
      <dsp:spPr>
        <a:xfrm>
          <a:off x="1949889" y="640971"/>
          <a:ext cx="4381604" cy="4381604"/>
        </a:xfrm>
        <a:prstGeom prst="blockArc">
          <a:avLst>
            <a:gd name="adj1" fmla="val 1800000"/>
            <a:gd name="adj2" fmla="val 54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976C0C-4FEC-4B53-8252-EE2A21EABDF5}">
      <dsp:nvSpPr>
        <dsp:cNvPr id="0" name=""/>
        <dsp:cNvSpPr/>
      </dsp:nvSpPr>
      <dsp:spPr>
        <a:xfrm>
          <a:off x="1949889" y="640971"/>
          <a:ext cx="4381604" cy="4381604"/>
        </a:xfrm>
        <a:prstGeom prst="blockArc">
          <a:avLst>
            <a:gd name="adj1" fmla="val 19800000"/>
            <a:gd name="adj2" fmla="val 18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B9DF48-8406-4EFF-8106-C633BACF6B7E}">
      <dsp:nvSpPr>
        <dsp:cNvPr id="0" name=""/>
        <dsp:cNvSpPr/>
      </dsp:nvSpPr>
      <dsp:spPr>
        <a:xfrm>
          <a:off x="1949889" y="640971"/>
          <a:ext cx="4381604" cy="4381604"/>
        </a:xfrm>
        <a:prstGeom prst="blockArc">
          <a:avLst>
            <a:gd name="adj1" fmla="val 16200000"/>
            <a:gd name="adj2" fmla="val 198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8327EA-94B8-40F9-B23C-101CC08A63C0}">
      <dsp:nvSpPr>
        <dsp:cNvPr id="0" name=""/>
        <dsp:cNvSpPr/>
      </dsp:nvSpPr>
      <dsp:spPr>
        <a:xfrm>
          <a:off x="2801950" y="1473586"/>
          <a:ext cx="2677482" cy="27163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pt-PT" sz="2800" b="1" kern="1200" dirty="0">
              <a:solidFill>
                <a:schemeClr val="tx1"/>
              </a:solidFill>
            </a:rPr>
            <a:t>4th Industrial </a:t>
          </a:r>
          <a:r>
            <a:rPr lang="pt-PT" sz="2800" b="1" kern="1200" dirty="0" err="1">
              <a:solidFill>
                <a:schemeClr val="tx1"/>
              </a:solidFill>
            </a:rPr>
            <a:t>Revolution</a:t>
          </a:r>
          <a:endParaRPr lang="pt-PT" sz="2800" b="1" kern="1200" dirty="0">
            <a:solidFill>
              <a:schemeClr val="tx1"/>
            </a:solidFill>
          </a:endParaRPr>
        </a:p>
      </dsp:txBody>
      <dsp:txXfrm>
        <a:off x="3194058" y="1871390"/>
        <a:ext cx="1893266" cy="1920766"/>
      </dsp:txXfrm>
    </dsp:sp>
    <dsp:sp modelId="{2C6D69C7-BA29-4486-81EC-DD20215369A7}">
      <dsp:nvSpPr>
        <dsp:cNvPr id="0" name=""/>
        <dsp:cNvSpPr/>
      </dsp:nvSpPr>
      <dsp:spPr>
        <a:xfrm>
          <a:off x="3212874" y="-210824"/>
          <a:ext cx="1855633" cy="18027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PT" sz="2000" b="1" kern="1200" dirty="0">
              <a:solidFill>
                <a:schemeClr val="tx1"/>
              </a:solidFill>
            </a:rPr>
            <a:t>Robots</a:t>
          </a:r>
        </a:p>
      </dsp:txBody>
      <dsp:txXfrm>
        <a:off x="3484625" y="53181"/>
        <a:ext cx="1312131" cy="1274730"/>
      </dsp:txXfrm>
    </dsp:sp>
    <dsp:sp modelId="{239CF94A-E020-46C6-BD27-D951F7B4E1A0}">
      <dsp:nvSpPr>
        <dsp:cNvPr id="0" name=""/>
        <dsp:cNvSpPr/>
      </dsp:nvSpPr>
      <dsp:spPr>
        <a:xfrm>
          <a:off x="5067232" y="859789"/>
          <a:ext cx="1855633" cy="18027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PT" sz="2000" b="1" kern="1200" dirty="0">
              <a:solidFill>
                <a:schemeClr val="tx1"/>
              </a:solidFill>
            </a:rPr>
            <a:t>Artificial </a:t>
          </a:r>
          <a:r>
            <a:rPr lang="pt-PT" sz="2000" b="1" kern="1200" dirty="0" err="1">
              <a:solidFill>
                <a:schemeClr val="tx1"/>
              </a:solidFill>
            </a:rPr>
            <a:t>Intelligence</a:t>
          </a:r>
          <a:endParaRPr lang="pt-PT" sz="2000" b="1" kern="1200" dirty="0">
            <a:solidFill>
              <a:schemeClr val="tx1"/>
            </a:solidFill>
          </a:endParaRPr>
        </a:p>
      </dsp:txBody>
      <dsp:txXfrm>
        <a:off x="5338983" y="1123794"/>
        <a:ext cx="1312131" cy="1274730"/>
      </dsp:txXfrm>
    </dsp:sp>
    <dsp:sp modelId="{760EFA94-B14B-4069-A32A-EA785CC34FF5}">
      <dsp:nvSpPr>
        <dsp:cNvPr id="0" name=""/>
        <dsp:cNvSpPr/>
      </dsp:nvSpPr>
      <dsp:spPr>
        <a:xfrm>
          <a:off x="5067232" y="3001017"/>
          <a:ext cx="1855633" cy="18027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PT" sz="2000" kern="1200" dirty="0">
              <a:solidFill>
                <a:schemeClr val="tx1"/>
              </a:solidFill>
            </a:rPr>
            <a:t>Internet </a:t>
          </a:r>
          <a:r>
            <a:rPr lang="pt-PT" sz="2000" kern="1200" dirty="0" err="1">
              <a:solidFill>
                <a:schemeClr val="tx1"/>
              </a:solidFill>
            </a:rPr>
            <a:t>of</a:t>
          </a:r>
          <a:r>
            <a:rPr lang="pt-PT" sz="2000" kern="1200" dirty="0">
              <a:solidFill>
                <a:schemeClr val="tx1"/>
              </a:solidFill>
            </a:rPr>
            <a:t> </a:t>
          </a:r>
          <a:r>
            <a:rPr lang="pt-PT" sz="2000" kern="1200" dirty="0" err="1">
              <a:solidFill>
                <a:schemeClr val="tx1"/>
              </a:solidFill>
            </a:rPr>
            <a:t>Things</a:t>
          </a:r>
          <a:endParaRPr lang="pt-PT" sz="2000" kern="1200" dirty="0">
            <a:solidFill>
              <a:schemeClr val="tx1"/>
            </a:solidFill>
          </a:endParaRPr>
        </a:p>
      </dsp:txBody>
      <dsp:txXfrm>
        <a:off x="5338983" y="3265022"/>
        <a:ext cx="1312131" cy="1274730"/>
      </dsp:txXfrm>
    </dsp:sp>
    <dsp:sp modelId="{24A78F05-14D2-4CB2-8375-55DB6D644F07}">
      <dsp:nvSpPr>
        <dsp:cNvPr id="0" name=""/>
        <dsp:cNvSpPr/>
      </dsp:nvSpPr>
      <dsp:spPr>
        <a:xfrm>
          <a:off x="3212874" y="4071631"/>
          <a:ext cx="1855633" cy="18027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PT" sz="2000" kern="1200" dirty="0" err="1">
              <a:solidFill>
                <a:schemeClr val="tx1"/>
              </a:solidFill>
            </a:rPr>
            <a:t>Big</a:t>
          </a:r>
          <a:r>
            <a:rPr lang="pt-PT" sz="2000" kern="1200" dirty="0">
              <a:solidFill>
                <a:schemeClr val="tx1"/>
              </a:solidFill>
            </a:rPr>
            <a:t> Data</a:t>
          </a:r>
        </a:p>
      </dsp:txBody>
      <dsp:txXfrm>
        <a:off x="3484625" y="4335636"/>
        <a:ext cx="1312131" cy="1274730"/>
      </dsp:txXfrm>
    </dsp:sp>
    <dsp:sp modelId="{620C63A8-E4A8-4564-AD38-AA6D4C4AEB4C}">
      <dsp:nvSpPr>
        <dsp:cNvPr id="0" name=""/>
        <dsp:cNvSpPr/>
      </dsp:nvSpPr>
      <dsp:spPr>
        <a:xfrm>
          <a:off x="1358516" y="3001017"/>
          <a:ext cx="1855633" cy="18027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PT" sz="2000" kern="1200" dirty="0">
              <a:solidFill>
                <a:schemeClr val="tx1"/>
              </a:solidFill>
            </a:rPr>
            <a:t>Quantum </a:t>
          </a:r>
          <a:r>
            <a:rPr lang="pt-PT" sz="2000" kern="1200" dirty="0" err="1">
              <a:solidFill>
                <a:schemeClr val="tx1"/>
              </a:solidFill>
            </a:rPr>
            <a:t>Computing</a:t>
          </a:r>
          <a:endParaRPr lang="pt-PT" sz="2000" kern="1200" dirty="0">
            <a:solidFill>
              <a:schemeClr val="tx1"/>
            </a:solidFill>
          </a:endParaRPr>
        </a:p>
      </dsp:txBody>
      <dsp:txXfrm>
        <a:off x="1630267" y="3265022"/>
        <a:ext cx="1312131" cy="1274730"/>
      </dsp:txXfrm>
    </dsp:sp>
    <dsp:sp modelId="{47434AFC-7256-49E0-B87E-C39124EC8C6B}">
      <dsp:nvSpPr>
        <dsp:cNvPr id="0" name=""/>
        <dsp:cNvSpPr/>
      </dsp:nvSpPr>
      <dsp:spPr>
        <a:xfrm>
          <a:off x="1358516" y="859789"/>
          <a:ext cx="1855633" cy="18027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PT" sz="2000" kern="1200" dirty="0">
              <a:solidFill>
                <a:schemeClr val="tx1"/>
              </a:solidFill>
            </a:rPr>
            <a:t>Quantum </a:t>
          </a:r>
          <a:r>
            <a:rPr lang="pt-PT" sz="2000" kern="1200" dirty="0" err="1">
              <a:solidFill>
                <a:schemeClr val="tx1"/>
              </a:solidFill>
            </a:rPr>
            <a:t>Communications</a:t>
          </a:r>
          <a:endParaRPr lang="pt-PT" sz="2000" kern="1200" dirty="0">
            <a:solidFill>
              <a:schemeClr val="tx1"/>
            </a:solidFill>
          </a:endParaRPr>
        </a:p>
      </dsp:txBody>
      <dsp:txXfrm>
        <a:off x="1630267" y="1123794"/>
        <a:ext cx="1312131" cy="12747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42838-D776-45CD-8D22-0845F532D90F}">
      <dsp:nvSpPr>
        <dsp:cNvPr id="0" name=""/>
        <dsp:cNvSpPr/>
      </dsp:nvSpPr>
      <dsp:spPr>
        <a:xfrm rot="10800000">
          <a:off x="1715546" y="358"/>
          <a:ext cx="6062517" cy="130582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831" tIns="91440" rIns="170688"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pt-PT" sz="2400" kern="1200" dirty="0" err="1">
              <a:solidFill>
                <a:schemeClr val="dk1"/>
              </a:solidFill>
              <a:latin typeface="+mj-lt"/>
            </a:rPr>
            <a:t>Transmission</a:t>
          </a:r>
          <a:r>
            <a:rPr lang="pt-PT" sz="2400" kern="1200" dirty="0">
              <a:solidFill>
                <a:schemeClr val="dk1"/>
              </a:solidFill>
              <a:latin typeface="+mj-lt"/>
            </a:rPr>
            <a:t> </a:t>
          </a:r>
          <a:r>
            <a:rPr lang="pt-PT" sz="2400" kern="1200" dirty="0" err="1">
              <a:solidFill>
                <a:schemeClr val="dk1"/>
              </a:solidFill>
              <a:latin typeface="+mj-lt"/>
            </a:rPr>
            <a:t>between</a:t>
          </a:r>
          <a:r>
            <a:rPr lang="pt-PT" sz="2400" kern="1200" dirty="0">
              <a:solidFill>
                <a:schemeClr val="dk1"/>
              </a:solidFill>
              <a:latin typeface="+mj-lt"/>
            </a:rPr>
            <a:t> a BS </a:t>
          </a:r>
          <a:r>
            <a:rPr lang="en-US" sz="2400" kern="1200" dirty="0">
              <a:solidFill>
                <a:schemeClr val="dk1"/>
              </a:solidFill>
              <a:latin typeface="+mj-lt"/>
            </a:rPr>
            <a:t>with T antennas and a MS with R antennas, to send </a:t>
          </a:r>
          <a:r>
            <a:rPr lang="en-US" sz="2400" i="1" kern="1200" dirty="0">
              <a:solidFill>
                <a:schemeClr val="dk1"/>
              </a:solidFill>
              <a:latin typeface="+mj-lt"/>
            </a:rPr>
            <a:t>R</a:t>
          </a:r>
          <a:r>
            <a:rPr lang="en-US" sz="2400" kern="1200" dirty="0">
              <a:solidFill>
                <a:schemeClr val="dk1"/>
              </a:solidFill>
              <a:latin typeface="+mj-lt"/>
            </a:rPr>
            <a:t> multiple streams of data.</a:t>
          </a:r>
          <a:endParaRPr lang="pt-PT" sz="2400" kern="1200" dirty="0">
            <a:solidFill>
              <a:schemeClr val="tx1"/>
            </a:solidFill>
          </a:endParaRPr>
        </a:p>
      </dsp:txBody>
      <dsp:txXfrm rot="10800000">
        <a:off x="2042001" y="358"/>
        <a:ext cx="5736062" cy="1305821"/>
      </dsp:txXfrm>
    </dsp:sp>
    <dsp:sp modelId="{5238B544-2661-4EBB-A33C-DE04CE7DD718}">
      <dsp:nvSpPr>
        <dsp:cNvPr id="0" name=""/>
        <dsp:cNvSpPr/>
      </dsp:nvSpPr>
      <dsp:spPr>
        <a:xfrm>
          <a:off x="1338503" y="223712"/>
          <a:ext cx="754085" cy="663396"/>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67A27A-A2FD-4A07-9986-085C3BAE28A0}">
      <dsp:nvSpPr>
        <dsp:cNvPr id="0" name=""/>
        <dsp:cNvSpPr/>
      </dsp:nvSpPr>
      <dsp:spPr>
        <a:xfrm rot="10800000">
          <a:off x="1715546" y="1632635"/>
          <a:ext cx="6062517" cy="1305821"/>
        </a:xfrm>
        <a:prstGeom prst="homePlate">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6318" tIns="137160" rIns="256032" bIns="13716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en-US" sz="2400" kern="1200" dirty="0">
              <a:solidFill>
                <a:prstClr val="black"/>
              </a:solidFill>
              <a:latin typeface="Calibri Light" panose="020F0302020204030204"/>
              <a:ea typeface="+mn-ea"/>
              <a:cs typeface="+mn-cs"/>
            </a:rPr>
            <a:t>T</a:t>
          </a:r>
          <a:r>
            <a:rPr lang="en-US" sz="2400" kern="1200">
              <a:solidFill>
                <a:prstClr val="black"/>
              </a:solidFill>
              <a:latin typeface="Calibri Light" panose="020F0302020204030204"/>
              <a:ea typeface="+mn-ea"/>
              <a:cs typeface="+mn-cs"/>
            </a:rPr>
            <a:t>≫R</a:t>
          </a:r>
          <a:endParaRPr lang="pt-PT" sz="2400" kern="1200" dirty="0">
            <a:solidFill>
              <a:prstClr val="black"/>
            </a:solidFill>
            <a:latin typeface="Calibri Light" panose="020F0302020204030204"/>
            <a:ea typeface="+mn-ea"/>
            <a:cs typeface="+mn-cs"/>
          </a:endParaRPr>
        </a:p>
      </dsp:txBody>
      <dsp:txXfrm rot="10800000">
        <a:off x="2042001" y="1632635"/>
        <a:ext cx="5736062" cy="1305821"/>
      </dsp:txXfrm>
    </dsp:sp>
    <dsp:sp modelId="{73F517FD-75E0-4E0B-A150-9314463F7AFB}">
      <dsp:nvSpPr>
        <dsp:cNvPr id="0" name=""/>
        <dsp:cNvSpPr/>
      </dsp:nvSpPr>
      <dsp:spPr>
        <a:xfrm>
          <a:off x="1338503" y="1855989"/>
          <a:ext cx="754085" cy="663396"/>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CC84B-528E-4E75-AE19-6846F19F075C}">
      <dsp:nvSpPr>
        <dsp:cNvPr id="0" name=""/>
        <dsp:cNvSpPr/>
      </dsp:nvSpPr>
      <dsp:spPr>
        <a:xfrm>
          <a:off x="0" y="27725"/>
          <a:ext cx="12131042" cy="1266890"/>
        </a:xfrm>
        <a:prstGeom prst="round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3200" kern="1200" dirty="0">
              <a:solidFill>
                <a:schemeClr val="dk1"/>
              </a:solidFill>
              <a:latin typeface="+mj-lt"/>
            </a:rPr>
            <a:t>To overcome interference of MRT and EGT, we propose the iterative interference canceller (receiver), defined by:</a:t>
          </a:r>
          <a:endParaRPr lang="pt-PT" sz="3200" kern="1200" dirty="0">
            <a:solidFill>
              <a:prstClr val="black"/>
            </a:solidFill>
            <a:latin typeface="Calibri" panose="020F0502020204030204"/>
            <a:ea typeface="+mn-ea"/>
            <a:cs typeface="+mn-cs"/>
          </a:endParaRPr>
        </a:p>
      </dsp:txBody>
      <dsp:txXfrm>
        <a:off x="61844" y="89569"/>
        <a:ext cx="12007354" cy="1143202"/>
      </dsp:txXfrm>
    </dsp:sp>
    <dsp:sp modelId="{DFB0C2FF-5979-4F36-9FDC-7D511695AA2D}">
      <dsp:nvSpPr>
        <dsp:cNvPr id="0" name=""/>
        <dsp:cNvSpPr/>
      </dsp:nvSpPr>
      <dsp:spPr>
        <a:xfrm>
          <a:off x="0" y="1467416"/>
          <a:ext cx="12131042" cy="1266890"/>
        </a:xfrm>
        <a:prstGeom prst="round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3200" kern="1200" dirty="0">
              <a:solidFill>
                <a:schemeClr val="dk1"/>
              </a:solidFill>
              <a:latin typeface="+mj-lt"/>
            </a:rPr>
            <a:t>Where the replica of interference estimate, for subtraction is</a:t>
          </a:r>
          <a:endParaRPr lang="pt-PT" sz="3200" kern="1200" dirty="0">
            <a:solidFill>
              <a:prstClr val="black"/>
            </a:solidFill>
            <a:latin typeface="Calibri" panose="020F0502020204030204"/>
            <a:ea typeface="+mn-ea"/>
            <a:cs typeface="+mn-cs"/>
          </a:endParaRPr>
        </a:p>
      </dsp:txBody>
      <dsp:txXfrm>
        <a:off x="61844" y="1529260"/>
        <a:ext cx="12007354" cy="1143202"/>
      </dsp:txXfrm>
    </dsp:sp>
    <dsp:sp modelId="{D10754C9-5B55-4682-B381-8F93C49CA412}">
      <dsp:nvSpPr>
        <dsp:cNvPr id="0" name=""/>
        <dsp:cNvSpPr/>
      </dsp:nvSpPr>
      <dsp:spPr>
        <a:xfrm>
          <a:off x="0" y="2907106"/>
          <a:ext cx="12131042" cy="1266890"/>
        </a:xfrm>
        <a:prstGeom prst="round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711200">
            <a:lnSpc>
              <a:spcPct val="90000"/>
            </a:lnSpc>
            <a:spcBef>
              <a:spcPct val="0"/>
            </a:spcBef>
            <a:spcAft>
              <a:spcPct val="35000"/>
            </a:spcAft>
            <a:buFont typeface="Wingdings" panose="05000000000000000000" pitchFamily="2" charset="2"/>
            <a:buNone/>
          </a:pPr>
          <a:r>
            <a:rPr lang="en-US" sz="3200" kern="1200" dirty="0">
              <a:solidFill>
                <a:schemeClr val="dk1"/>
              </a:solidFill>
              <a:latin typeface="+mj-lt"/>
            </a:rPr>
            <a:t>With       denoting the frequency-domain average values conditioned to the FDE output for the previous iteration.</a:t>
          </a:r>
          <a:endParaRPr lang="pt-PT" sz="3200" kern="1200" dirty="0">
            <a:solidFill>
              <a:prstClr val="black"/>
            </a:solidFill>
            <a:latin typeface="Calibri" panose="020F0502020204030204"/>
            <a:ea typeface="+mn-ea"/>
            <a:cs typeface="+mn-cs"/>
          </a:endParaRPr>
        </a:p>
      </dsp:txBody>
      <dsp:txXfrm>
        <a:off x="61844" y="2968950"/>
        <a:ext cx="12007354" cy="11432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42838-D776-45CD-8D22-0845F532D90F}">
      <dsp:nvSpPr>
        <dsp:cNvPr id="0" name=""/>
        <dsp:cNvSpPr/>
      </dsp:nvSpPr>
      <dsp:spPr>
        <a:xfrm rot="10800000">
          <a:off x="2051366" y="393"/>
          <a:ext cx="7406018" cy="12879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948" tIns="91440" rIns="170688" bIns="91440" numCol="1" spcCol="1270" anchor="ctr" anchorCtr="0">
          <a:noAutofit/>
        </a:bodyPr>
        <a:lstStyle/>
        <a:p>
          <a:pPr marL="0" lvl="0" indent="0" algn="just" defTabSz="1066800">
            <a:lnSpc>
              <a:spcPct val="90000"/>
            </a:lnSpc>
            <a:spcBef>
              <a:spcPct val="0"/>
            </a:spcBef>
            <a:spcAft>
              <a:spcPct val="35000"/>
            </a:spcAft>
            <a:buFont typeface="Wingdings" panose="05000000000000000000" pitchFamily="2" charset="2"/>
            <a:buNone/>
          </a:pPr>
          <a:r>
            <a:rPr lang="en-US" sz="2400" kern="1200" dirty="0">
              <a:solidFill>
                <a:schemeClr val="dk1"/>
              </a:solidFill>
              <a:latin typeface="+mj-lt"/>
            </a:rPr>
            <a:t>We present a set of performance results (Monte Carlo simulations) concerning the proposed m-MIMO scheme optimized for mm-wave associated to SC-FDE signals using precoding (pre-processing).</a:t>
          </a:r>
          <a:endParaRPr lang="pt-PT" sz="2400" kern="1200" dirty="0">
            <a:solidFill>
              <a:schemeClr val="tx1"/>
            </a:solidFill>
          </a:endParaRPr>
        </a:p>
      </dsp:txBody>
      <dsp:txXfrm rot="10800000">
        <a:off x="2373352" y="393"/>
        <a:ext cx="7084032" cy="1287945"/>
      </dsp:txXfrm>
    </dsp:sp>
    <dsp:sp modelId="{5238B544-2661-4EBB-A33C-DE04CE7DD718}">
      <dsp:nvSpPr>
        <dsp:cNvPr id="0" name=""/>
        <dsp:cNvSpPr/>
      </dsp:nvSpPr>
      <dsp:spPr>
        <a:xfrm>
          <a:off x="1679485" y="220690"/>
          <a:ext cx="743762" cy="654314"/>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67A27A-A2FD-4A07-9986-085C3BAE28A0}">
      <dsp:nvSpPr>
        <dsp:cNvPr id="0" name=""/>
        <dsp:cNvSpPr/>
      </dsp:nvSpPr>
      <dsp:spPr>
        <a:xfrm rot="10800000">
          <a:off x="2051366" y="1672800"/>
          <a:ext cx="7406018" cy="1287945"/>
        </a:xfrm>
        <a:prstGeom prst="homePlate">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6318" tIns="137160" rIns="256032" bIns="137160" numCol="1" spcCol="1270" anchor="ctr" anchorCtr="0">
          <a:noAutofit/>
        </a:bodyPr>
        <a:lstStyle/>
        <a:p>
          <a:pPr marL="0" lvl="0" indent="0" algn="just" defTabSz="1600200">
            <a:lnSpc>
              <a:spcPct val="90000"/>
            </a:lnSpc>
            <a:spcBef>
              <a:spcPct val="0"/>
            </a:spcBef>
            <a:spcAft>
              <a:spcPct val="35000"/>
            </a:spcAft>
            <a:buFont typeface="Wingdings" panose="05000000000000000000" pitchFamily="2" charset="2"/>
            <a:buNone/>
          </a:pPr>
          <a:r>
            <a:rPr lang="en-US" sz="2400" kern="1200" dirty="0">
              <a:solidFill>
                <a:schemeClr val="dk1"/>
              </a:solidFill>
              <a:latin typeface="+mj-lt"/>
            </a:rPr>
            <a:t>Each block has N = 256 symbols selected from a QPSK constellation.</a:t>
          </a:r>
          <a:endParaRPr lang="pt-PT" sz="2400" kern="1200" dirty="0">
            <a:solidFill>
              <a:prstClr val="black"/>
            </a:solidFill>
            <a:latin typeface="Calibri Light" panose="020F0302020204030204"/>
            <a:ea typeface="+mn-ea"/>
            <a:cs typeface="+mn-cs"/>
          </a:endParaRPr>
        </a:p>
      </dsp:txBody>
      <dsp:txXfrm rot="10800000">
        <a:off x="2373352" y="1672800"/>
        <a:ext cx="7084032" cy="1287945"/>
      </dsp:txXfrm>
    </dsp:sp>
    <dsp:sp modelId="{73F517FD-75E0-4E0B-A150-9314463F7AFB}">
      <dsp:nvSpPr>
        <dsp:cNvPr id="0" name=""/>
        <dsp:cNvSpPr/>
      </dsp:nvSpPr>
      <dsp:spPr>
        <a:xfrm>
          <a:off x="1679485" y="1893096"/>
          <a:ext cx="743762" cy="654314"/>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7AA128-67A3-4D69-AE9A-B31066EEFC78}">
      <dsp:nvSpPr>
        <dsp:cNvPr id="0" name=""/>
        <dsp:cNvSpPr/>
      </dsp:nvSpPr>
      <dsp:spPr>
        <a:xfrm rot="10800000">
          <a:off x="2043072" y="3345206"/>
          <a:ext cx="7406018" cy="1287945"/>
        </a:xfrm>
        <a:prstGeom prst="homePlate">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948" tIns="91440" rIns="170688" bIns="91440" numCol="1" spcCol="1270" anchor="ctr" anchorCtr="0">
          <a:noAutofit/>
        </a:bodyPr>
        <a:lstStyle/>
        <a:p>
          <a:pPr marL="0" lvl="0" indent="0" algn="just" defTabSz="1600200">
            <a:lnSpc>
              <a:spcPct val="90000"/>
            </a:lnSpc>
            <a:spcBef>
              <a:spcPct val="0"/>
            </a:spcBef>
            <a:spcAft>
              <a:spcPct val="35000"/>
            </a:spcAft>
            <a:buFont typeface="Wingdings" panose="05000000000000000000" pitchFamily="2" charset="2"/>
            <a:buNone/>
          </a:pPr>
          <a:r>
            <a:rPr lang="en-US" sz="2400" kern="1200">
              <a:solidFill>
                <a:schemeClr val="dk1"/>
              </a:solidFill>
              <a:latin typeface="+mj-lt"/>
            </a:rPr>
            <a:t>Our channel has 16 equal power paths with uncorrelated Rayleigh fading.</a:t>
          </a:r>
          <a:endParaRPr lang="pt-PT" sz="2400" kern="1200" dirty="0">
            <a:solidFill>
              <a:prstClr val="black"/>
            </a:solidFill>
            <a:latin typeface="Calibri Light" panose="020F0302020204030204"/>
            <a:ea typeface="+mn-ea"/>
            <a:cs typeface="+mn-cs"/>
          </a:endParaRPr>
        </a:p>
      </dsp:txBody>
      <dsp:txXfrm rot="10800000">
        <a:off x="2365058" y="3345206"/>
        <a:ext cx="7084032" cy="1287945"/>
      </dsp:txXfrm>
    </dsp:sp>
    <dsp:sp modelId="{81EACDD2-EA52-404F-8D8A-E39F3D90E5F8}">
      <dsp:nvSpPr>
        <dsp:cNvPr id="0" name=""/>
        <dsp:cNvSpPr/>
      </dsp:nvSpPr>
      <dsp:spPr>
        <a:xfrm>
          <a:off x="1687779" y="3647049"/>
          <a:ext cx="710585" cy="684259"/>
        </a:xfrm>
        <a:prstGeom prst="ellipse">
          <a:avLst/>
        </a:prstGeom>
        <a:solidFill>
          <a:srgbClr val="FFC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42838-D776-45CD-8D22-0845F532D90F}">
      <dsp:nvSpPr>
        <dsp:cNvPr id="0" name=""/>
        <dsp:cNvSpPr/>
      </dsp:nvSpPr>
      <dsp:spPr>
        <a:xfrm rot="10800000">
          <a:off x="2735985" y="565"/>
          <a:ext cx="10103652" cy="132354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3647" tIns="106680" rIns="199136" bIns="106680" numCol="1" spcCol="1270" anchor="ctr" anchorCtr="0">
          <a:noAutofit/>
        </a:bodyPr>
        <a:lstStyle/>
        <a:p>
          <a:pPr marL="0" lvl="0" indent="0" algn="just" defTabSz="1244600">
            <a:lnSpc>
              <a:spcPct val="90000"/>
            </a:lnSpc>
            <a:spcBef>
              <a:spcPct val="0"/>
            </a:spcBef>
            <a:spcAft>
              <a:spcPct val="35000"/>
            </a:spcAft>
            <a:buFont typeface="Wingdings" panose="05000000000000000000" pitchFamily="2" charset="2"/>
            <a:buNone/>
          </a:pPr>
          <a:r>
            <a:rPr lang="en-US" sz="2800" kern="1200" dirty="0">
              <a:solidFill>
                <a:schemeClr val="tx1"/>
              </a:solidFill>
              <a:latin typeface="+mj-lt"/>
            </a:rPr>
            <a:t>The </a:t>
          </a:r>
          <a:r>
            <a:rPr lang="en-US" sz="2800" b="1" kern="1200" dirty="0">
              <a:solidFill>
                <a:schemeClr val="tx1"/>
              </a:solidFill>
              <a:effectLst>
                <a:outerShdw blurRad="38100" dist="38100" dir="2700000" algn="tl">
                  <a:srgbClr val="000000">
                    <a:alpha val="43137"/>
                  </a:srgbClr>
                </a:outerShdw>
              </a:effectLst>
              <a:latin typeface="+mj-lt"/>
            </a:rPr>
            <a:t>channel estimation </a:t>
          </a:r>
          <a:r>
            <a:rPr lang="en-US" sz="2800" kern="1200" dirty="0">
              <a:solidFill>
                <a:schemeClr val="tx1"/>
              </a:solidFill>
              <a:latin typeface="+mj-lt"/>
            </a:rPr>
            <a:t>using </a:t>
          </a:r>
          <a:r>
            <a:rPr lang="en-US" sz="2800" b="1" kern="1200" dirty="0">
              <a:solidFill>
                <a:schemeClr val="tx1"/>
              </a:solidFill>
              <a:effectLst>
                <a:outerShdw blurRad="38100" dist="38100" dir="2700000" algn="tl">
                  <a:srgbClr val="000000">
                    <a:alpha val="43137"/>
                  </a:srgbClr>
                </a:outerShdw>
              </a:effectLst>
              <a:latin typeface="+mj-lt"/>
            </a:rPr>
            <a:t>implicit pilots </a:t>
          </a:r>
          <a:r>
            <a:rPr lang="en-US" sz="2800" kern="1200" dirty="0">
              <a:solidFill>
                <a:schemeClr val="tx1"/>
              </a:solidFill>
              <a:latin typeface="+mj-lt"/>
            </a:rPr>
            <a:t>for </a:t>
          </a:r>
          <a:r>
            <a:rPr lang="en-US" sz="2800" b="1" kern="1200" dirty="0">
              <a:solidFill>
                <a:schemeClr val="tx1"/>
              </a:solidFill>
              <a:effectLst>
                <a:outerShdw blurRad="38100" dist="38100" dir="2700000" algn="tl">
                  <a:srgbClr val="000000">
                    <a:alpha val="43137"/>
                  </a:srgbClr>
                </a:outerShdw>
              </a:effectLst>
              <a:latin typeface="+mj-lt"/>
            </a:rPr>
            <a:t>m-MIMO</a:t>
          </a:r>
          <a:r>
            <a:rPr lang="en-US" sz="2800" kern="1200" dirty="0">
              <a:solidFill>
                <a:schemeClr val="tx1"/>
              </a:solidFill>
              <a:latin typeface="+mj-lt"/>
            </a:rPr>
            <a:t> system was considered (</a:t>
          </a:r>
          <a:r>
            <a:rPr lang="en-US" sz="2800" b="1" kern="1200" dirty="0">
              <a:solidFill>
                <a:schemeClr val="tx1"/>
              </a:solidFill>
              <a:latin typeface="+mj-lt"/>
            </a:rPr>
            <a:t>precoding</a:t>
          </a:r>
          <a:r>
            <a:rPr lang="en-US" sz="2800" kern="1200" dirty="0">
              <a:solidFill>
                <a:schemeClr val="tx1"/>
              </a:solidFill>
              <a:latin typeface="+mj-lt"/>
            </a:rPr>
            <a:t> approach).</a:t>
          </a:r>
          <a:endParaRPr lang="pt-PT" sz="2800" kern="1200" dirty="0">
            <a:solidFill>
              <a:schemeClr val="tx1"/>
            </a:solidFill>
          </a:endParaRPr>
        </a:p>
      </dsp:txBody>
      <dsp:txXfrm rot="10800000">
        <a:off x="3066872" y="565"/>
        <a:ext cx="9772765" cy="1323547"/>
      </dsp:txXfrm>
    </dsp:sp>
    <dsp:sp modelId="{5238B544-2661-4EBB-A33C-DE04CE7DD718}">
      <dsp:nvSpPr>
        <dsp:cNvPr id="0" name=""/>
        <dsp:cNvSpPr/>
      </dsp:nvSpPr>
      <dsp:spPr>
        <a:xfrm>
          <a:off x="2353824" y="226951"/>
          <a:ext cx="764321" cy="672401"/>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7AA128-67A3-4D69-AE9A-B31066EEFC78}">
      <dsp:nvSpPr>
        <dsp:cNvPr id="0" name=""/>
        <dsp:cNvSpPr/>
      </dsp:nvSpPr>
      <dsp:spPr>
        <a:xfrm rot="10800000">
          <a:off x="2727461" y="1654999"/>
          <a:ext cx="10103652" cy="1323547"/>
        </a:xfrm>
        <a:prstGeom prst="homePlate">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3647" tIns="106680" rIns="199136" bIns="106680" numCol="1" spcCol="1270" anchor="ctr" anchorCtr="0">
          <a:noAutofit/>
        </a:bodyPr>
        <a:lstStyle/>
        <a:p>
          <a:pPr marL="0" lvl="0" indent="0" algn="just" defTabSz="1600200">
            <a:lnSpc>
              <a:spcPct val="90000"/>
            </a:lnSpc>
            <a:spcBef>
              <a:spcPct val="0"/>
            </a:spcBef>
            <a:spcAft>
              <a:spcPct val="35000"/>
            </a:spcAft>
            <a:buFont typeface="Wingdings" panose="05000000000000000000" pitchFamily="2" charset="2"/>
            <a:buNone/>
          </a:pPr>
          <a:r>
            <a:rPr lang="en-US" sz="2800" kern="1200" dirty="0">
              <a:solidFill>
                <a:schemeClr val="tx1"/>
              </a:solidFill>
              <a:latin typeface="+mj-lt"/>
            </a:rPr>
            <a:t>By using the MRT and EGT we avoid the need to compute the </a:t>
          </a:r>
          <a:r>
            <a:rPr lang="en-US" sz="2800" b="1" kern="1200" dirty="0">
              <a:solidFill>
                <a:schemeClr val="tx1"/>
              </a:solidFill>
              <a:effectLst>
                <a:outerShdw blurRad="38100" dist="38100" dir="2700000" algn="tl">
                  <a:srgbClr val="000000">
                    <a:alpha val="43137"/>
                  </a:srgbClr>
                </a:outerShdw>
              </a:effectLst>
              <a:latin typeface="+mj-lt"/>
            </a:rPr>
            <a:t>pseudo-inverse</a:t>
          </a:r>
          <a:r>
            <a:rPr lang="en-US" sz="2800" kern="1200" dirty="0">
              <a:solidFill>
                <a:schemeClr val="tx1"/>
              </a:solidFill>
              <a:latin typeface="+mj-lt"/>
            </a:rPr>
            <a:t> of the channel matrix (ZF algorithm). </a:t>
          </a:r>
          <a:endParaRPr lang="pt-PT" sz="2800" kern="1200" dirty="0">
            <a:solidFill>
              <a:schemeClr val="tx1"/>
            </a:solidFill>
            <a:latin typeface="Calibri Light" panose="020F0302020204030204"/>
            <a:ea typeface="+mn-ea"/>
            <a:cs typeface="+mn-cs"/>
          </a:endParaRPr>
        </a:p>
      </dsp:txBody>
      <dsp:txXfrm rot="10800000">
        <a:off x="3058348" y="1654999"/>
        <a:ext cx="9772765" cy="1323547"/>
      </dsp:txXfrm>
    </dsp:sp>
    <dsp:sp modelId="{81EACDD2-EA52-404F-8D8A-E39F3D90E5F8}">
      <dsp:nvSpPr>
        <dsp:cNvPr id="0" name=""/>
        <dsp:cNvSpPr/>
      </dsp:nvSpPr>
      <dsp:spPr>
        <a:xfrm>
          <a:off x="2362348" y="1965185"/>
          <a:ext cx="730227" cy="703174"/>
        </a:xfrm>
        <a:prstGeom prst="ellipse">
          <a:avLst/>
        </a:prstGeom>
        <a:solidFill>
          <a:srgbClr val="FFC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dsp:style>
    </dsp:sp>
    <dsp:sp modelId="{0C269246-34C9-4F86-BB2D-D9D7FD0C7A33}">
      <dsp:nvSpPr>
        <dsp:cNvPr id="0" name=""/>
        <dsp:cNvSpPr/>
      </dsp:nvSpPr>
      <dsp:spPr>
        <a:xfrm rot="10800000">
          <a:off x="2718991" y="3309433"/>
          <a:ext cx="10103652" cy="1323547"/>
        </a:xfrm>
        <a:prstGeom prst="homePlate">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3647" tIns="106680" rIns="199136" bIns="106680" numCol="1" spcCol="1270" anchor="ctr" anchorCtr="0">
          <a:noAutofit/>
        </a:bodyPr>
        <a:lstStyle/>
        <a:p>
          <a:pPr marL="0" lvl="0" indent="0" algn="just" defTabSz="1600200">
            <a:lnSpc>
              <a:spcPct val="90000"/>
            </a:lnSpc>
            <a:spcBef>
              <a:spcPct val="0"/>
            </a:spcBef>
            <a:spcAft>
              <a:spcPct val="35000"/>
            </a:spcAft>
            <a:buFont typeface="Wingdings" panose="05000000000000000000" pitchFamily="2" charset="2"/>
            <a:buNone/>
          </a:pPr>
          <a:r>
            <a:rPr lang="en-US" sz="2800" kern="1200" dirty="0">
              <a:solidFill>
                <a:prstClr val="black"/>
              </a:solidFill>
              <a:latin typeface="Calibri Light" panose="020F0302020204030204"/>
              <a:ea typeface="+mn-ea"/>
              <a:cs typeface="+mn-cs"/>
            </a:rPr>
            <a:t>Since with MRT and EGT, a certain level of interference is generated, a novel </a:t>
          </a:r>
          <a:r>
            <a:rPr lang="en-US" sz="2800" b="1" kern="1200" dirty="0">
              <a:solidFill>
                <a:prstClr val="black"/>
              </a:solidFill>
              <a:effectLst>
                <a:outerShdw blurRad="38100" dist="38100" dir="2700000" algn="tl">
                  <a:srgbClr val="000000">
                    <a:alpha val="43137"/>
                  </a:srgbClr>
                </a:outerShdw>
              </a:effectLst>
              <a:latin typeface="Calibri Light" panose="020F0302020204030204"/>
              <a:ea typeface="+mn-ea"/>
              <a:cs typeface="+mn-cs"/>
            </a:rPr>
            <a:t>iterative interference canceller </a:t>
          </a:r>
          <a:r>
            <a:rPr lang="en-US" sz="2800" kern="1200" dirty="0">
              <a:solidFill>
                <a:prstClr val="black"/>
              </a:solidFill>
              <a:latin typeface="Calibri Light" panose="020F0302020204030204"/>
              <a:ea typeface="+mn-ea"/>
              <a:cs typeface="+mn-cs"/>
            </a:rPr>
            <a:t>was proposed.</a:t>
          </a:r>
          <a:endParaRPr lang="pt-PT" sz="2800" kern="1200" dirty="0">
            <a:solidFill>
              <a:prstClr val="black"/>
            </a:solidFill>
            <a:latin typeface="Calibri Light" panose="020F0302020204030204"/>
            <a:ea typeface="+mn-ea"/>
            <a:cs typeface="+mn-cs"/>
          </a:endParaRPr>
        </a:p>
      </dsp:txBody>
      <dsp:txXfrm rot="10800000">
        <a:off x="3049878" y="3309433"/>
        <a:ext cx="9772765" cy="1323547"/>
      </dsp:txXfrm>
    </dsp:sp>
    <dsp:sp modelId="{C4743FFA-8EC3-4B51-99DE-35EAAA6CAC63}">
      <dsp:nvSpPr>
        <dsp:cNvPr id="0" name=""/>
        <dsp:cNvSpPr/>
      </dsp:nvSpPr>
      <dsp:spPr>
        <a:xfrm>
          <a:off x="2370818" y="3621711"/>
          <a:ext cx="696344" cy="698991"/>
        </a:xfrm>
        <a:prstGeom prst="ellipse">
          <a:avLst/>
        </a:prstGeom>
        <a:solidFill>
          <a:srgbClr val="FFC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7A27A-A2FD-4A07-9986-085C3BAE28A0}">
      <dsp:nvSpPr>
        <dsp:cNvPr id="0" name=""/>
        <dsp:cNvSpPr/>
      </dsp:nvSpPr>
      <dsp:spPr>
        <a:xfrm rot="10800000">
          <a:off x="2842141" y="565"/>
          <a:ext cx="10103652" cy="2058851"/>
        </a:xfrm>
        <a:prstGeom prst="homePlate">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0004" tIns="68580" rIns="128016" bIns="68580" numCol="1" spcCol="1270" anchor="ctr" anchorCtr="0">
          <a:noAutofit/>
        </a:bodyPr>
        <a:lstStyle/>
        <a:p>
          <a:pPr marL="0" lvl="0" indent="0" algn="just" defTabSz="800100">
            <a:lnSpc>
              <a:spcPct val="90000"/>
            </a:lnSpc>
            <a:spcBef>
              <a:spcPct val="0"/>
            </a:spcBef>
            <a:spcAft>
              <a:spcPct val="35000"/>
            </a:spcAft>
            <a:buFont typeface="Wingdings" panose="05000000000000000000" pitchFamily="2" charset="2"/>
            <a:buNone/>
          </a:pPr>
          <a:r>
            <a:rPr lang="en-US" sz="2800" kern="1200" dirty="0">
              <a:solidFill>
                <a:prstClr val="black"/>
              </a:solidFill>
              <a:latin typeface="Calibri Light" panose="020F0302020204030204"/>
              <a:ea typeface="+mn-ea"/>
              <a:cs typeface="+mn-cs"/>
            </a:rPr>
            <a:t>A </a:t>
          </a:r>
          <a:r>
            <a:rPr lang="en-US" sz="2800" b="1" kern="1200" dirty="0">
              <a:solidFill>
                <a:prstClr val="black"/>
              </a:solidFill>
              <a:effectLst>
                <a:outerShdw blurRad="38100" dist="38100" dir="2700000" algn="tl">
                  <a:srgbClr val="000000">
                    <a:alpha val="43137"/>
                  </a:srgbClr>
                </a:outerShdw>
              </a:effectLst>
              <a:latin typeface="Calibri Light" panose="020F0302020204030204"/>
              <a:ea typeface="+mn-ea"/>
              <a:cs typeface="+mn-cs"/>
            </a:rPr>
            <a:t>performance very close to the MFB is achieved with MRC</a:t>
          </a:r>
          <a:r>
            <a:rPr lang="en-US" sz="2800" kern="1200" dirty="0">
              <a:solidFill>
                <a:prstClr val="black"/>
              </a:solidFill>
              <a:latin typeface="Calibri Light" panose="020F0302020204030204"/>
              <a:ea typeface="+mn-ea"/>
              <a:cs typeface="+mn-cs"/>
            </a:rPr>
            <a:t>, especially with 4 iterations of the interference canceller.</a:t>
          </a:r>
          <a:endParaRPr lang="pt-PT" sz="2800" kern="1200" dirty="0">
            <a:solidFill>
              <a:prstClr val="black"/>
            </a:solidFill>
            <a:latin typeface="Calibri Light" panose="020F0302020204030204"/>
            <a:ea typeface="+mn-ea"/>
            <a:cs typeface="+mn-cs"/>
          </a:endParaRPr>
        </a:p>
      </dsp:txBody>
      <dsp:txXfrm rot="10800000">
        <a:off x="3356854" y="565"/>
        <a:ext cx="9588939" cy="2058851"/>
      </dsp:txXfrm>
    </dsp:sp>
    <dsp:sp modelId="{73F517FD-75E0-4E0B-A150-9314463F7AFB}">
      <dsp:nvSpPr>
        <dsp:cNvPr id="0" name=""/>
        <dsp:cNvSpPr/>
      </dsp:nvSpPr>
      <dsp:spPr>
        <a:xfrm>
          <a:off x="2247668" y="352721"/>
          <a:ext cx="1188945" cy="104595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232413-9763-4168-82C6-B4C217617AAF}">
      <dsp:nvSpPr>
        <dsp:cNvPr id="0" name=""/>
        <dsp:cNvSpPr/>
      </dsp:nvSpPr>
      <dsp:spPr>
        <a:xfrm rot="10800000">
          <a:off x="2821012" y="2574129"/>
          <a:ext cx="10103652" cy="2058851"/>
        </a:xfrm>
        <a:prstGeom prst="homePlate">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0004" tIns="68580" rIns="128016" bIns="68580" numCol="1" spcCol="1270" anchor="ctr" anchorCtr="0">
          <a:noAutofit/>
        </a:bodyPr>
        <a:lstStyle/>
        <a:p>
          <a:pPr marL="0" lvl="0" indent="0" algn="just" defTabSz="800100">
            <a:lnSpc>
              <a:spcPct val="90000"/>
            </a:lnSpc>
            <a:spcBef>
              <a:spcPct val="0"/>
            </a:spcBef>
            <a:spcAft>
              <a:spcPct val="35000"/>
            </a:spcAft>
            <a:buFont typeface="Wingdings" panose="05000000000000000000" pitchFamily="2" charset="2"/>
            <a:buNone/>
          </a:pPr>
          <a:r>
            <a:rPr lang="en-US" sz="2800" kern="1200" dirty="0">
              <a:solidFill>
                <a:prstClr val="black"/>
              </a:solidFill>
              <a:latin typeface="Calibri Light" panose="020F0302020204030204"/>
              <a:ea typeface="+mn-ea"/>
              <a:cs typeface="+mn-cs"/>
            </a:rPr>
            <a:t>While the ZFT is the scheme that achieves the best overall performance under ideal channel estimation conditions, by </a:t>
          </a:r>
          <a:r>
            <a:rPr lang="en-US" sz="2800" b="1" kern="1200" dirty="0">
              <a:solidFill>
                <a:prstClr val="black"/>
              </a:solidFill>
              <a:effectLst>
                <a:outerShdw blurRad="38100" dist="38100" dir="2700000" algn="tl">
                  <a:srgbClr val="000000">
                    <a:alpha val="43137"/>
                  </a:srgbClr>
                </a:outerShdw>
              </a:effectLst>
              <a:latin typeface="Calibri Light" panose="020F0302020204030204"/>
              <a:ea typeface="+mn-ea"/>
              <a:cs typeface="+mn-cs"/>
            </a:rPr>
            <a:t>considering channel estimation </a:t>
          </a:r>
          <a:r>
            <a:rPr lang="en-US" sz="2800" kern="1200" dirty="0">
              <a:solidFill>
                <a:prstClr val="black"/>
              </a:solidFill>
              <a:latin typeface="Calibri Light" panose="020F0302020204030204"/>
              <a:ea typeface="+mn-ea"/>
              <a:cs typeface="+mn-cs"/>
            </a:rPr>
            <a:t>(unideal channel estimation), </a:t>
          </a:r>
          <a:r>
            <a:rPr lang="en-US" sz="2800" b="1" kern="1200" dirty="0">
              <a:solidFill>
                <a:prstClr val="black"/>
              </a:solidFill>
              <a:effectLst>
                <a:outerShdw blurRad="38100" dist="38100" dir="2700000" algn="tl">
                  <a:srgbClr val="000000">
                    <a:alpha val="43137"/>
                  </a:srgbClr>
                </a:outerShdw>
              </a:effectLst>
              <a:latin typeface="Calibri Light" panose="020F0302020204030204"/>
              <a:ea typeface="+mn-ea"/>
              <a:cs typeface="+mn-cs"/>
            </a:rPr>
            <a:t>the ZFT degrades heavily</a:t>
          </a:r>
          <a:r>
            <a:rPr lang="en-US" sz="2800" kern="1200" dirty="0">
              <a:solidFill>
                <a:prstClr val="black"/>
              </a:solidFill>
              <a:latin typeface="Calibri Light" panose="020F0302020204030204"/>
              <a:ea typeface="+mn-ea"/>
              <a:cs typeface="+mn-cs"/>
            </a:rPr>
            <a:t>.</a:t>
          </a:r>
          <a:endParaRPr lang="pt-PT" sz="2800" b="1" kern="1200" dirty="0">
            <a:solidFill>
              <a:prstClr val="black"/>
            </a:solidFill>
            <a:latin typeface="Calibri Light" panose="020F0302020204030204"/>
            <a:ea typeface="+mn-ea"/>
            <a:cs typeface="+mn-cs"/>
          </a:endParaRPr>
        </a:p>
      </dsp:txBody>
      <dsp:txXfrm rot="10800000">
        <a:off x="3335725" y="2574129"/>
        <a:ext cx="9588939" cy="2058851"/>
      </dsp:txXfrm>
    </dsp:sp>
    <dsp:sp modelId="{0330A381-5341-4AF5-B4AF-32B0CCF2B382}">
      <dsp:nvSpPr>
        <dsp:cNvPr id="0" name=""/>
        <dsp:cNvSpPr/>
      </dsp:nvSpPr>
      <dsp:spPr>
        <a:xfrm>
          <a:off x="2268797" y="3058309"/>
          <a:ext cx="1104429" cy="1090491"/>
        </a:xfrm>
        <a:prstGeom prst="ellipse">
          <a:avLst/>
        </a:prstGeom>
        <a:solidFill>
          <a:srgbClr val="FFC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B9A4B-93E9-4730-AEBF-B200574D921A}">
      <dsp:nvSpPr>
        <dsp:cNvPr id="0" name=""/>
        <dsp:cNvSpPr/>
      </dsp:nvSpPr>
      <dsp:spPr>
        <a:xfrm>
          <a:off x="2533274" y="1336340"/>
          <a:ext cx="3329127" cy="33291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pt-PT" sz="6400" kern="1200" dirty="0"/>
            <a:t>Future ?????</a:t>
          </a:r>
        </a:p>
      </dsp:txBody>
      <dsp:txXfrm>
        <a:off x="3020813" y="1823879"/>
        <a:ext cx="2354049" cy="2354049"/>
      </dsp:txXfrm>
    </dsp:sp>
    <dsp:sp modelId="{063AE728-75DD-4483-9A2A-7BC981E40D68}">
      <dsp:nvSpPr>
        <dsp:cNvPr id="0" name=""/>
        <dsp:cNvSpPr/>
      </dsp:nvSpPr>
      <dsp:spPr>
        <a:xfrm>
          <a:off x="3365556" y="594"/>
          <a:ext cx="1664563" cy="16645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pt-PT" sz="2300" kern="1200" dirty="0" err="1"/>
            <a:t>Economy</a:t>
          </a:r>
          <a:endParaRPr lang="pt-PT" sz="2300" kern="1200" dirty="0"/>
        </a:p>
      </dsp:txBody>
      <dsp:txXfrm>
        <a:off x="3609326" y="244364"/>
        <a:ext cx="1177023" cy="1177023"/>
      </dsp:txXfrm>
    </dsp:sp>
    <dsp:sp modelId="{AAD82A2E-5DAE-4238-8D74-8845CD546447}">
      <dsp:nvSpPr>
        <dsp:cNvPr id="0" name=""/>
        <dsp:cNvSpPr/>
      </dsp:nvSpPr>
      <dsp:spPr>
        <a:xfrm>
          <a:off x="5243123" y="1084608"/>
          <a:ext cx="1664563" cy="16645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pt-PT" sz="2300" kern="1200" dirty="0"/>
            <a:t>Social</a:t>
          </a:r>
        </a:p>
      </dsp:txBody>
      <dsp:txXfrm>
        <a:off x="5486893" y="1328378"/>
        <a:ext cx="1177023" cy="1177023"/>
      </dsp:txXfrm>
    </dsp:sp>
    <dsp:sp modelId="{1A5D3090-C81F-43A6-B0CA-5BD266A00D8D}">
      <dsp:nvSpPr>
        <dsp:cNvPr id="0" name=""/>
        <dsp:cNvSpPr/>
      </dsp:nvSpPr>
      <dsp:spPr>
        <a:xfrm>
          <a:off x="5243123" y="3252635"/>
          <a:ext cx="1664563" cy="16645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pt-PT" sz="2300" kern="1200" dirty="0" err="1"/>
            <a:t>Mobility</a:t>
          </a:r>
          <a:endParaRPr lang="pt-PT" sz="2300" kern="1200" dirty="0"/>
        </a:p>
      </dsp:txBody>
      <dsp:txXfrm>
        <a:off x="5486893" y="3496405"/>
        <a:ext cx="1177023" cy="1177023"/>
      </dsp:txXfrm>
    </dsp:sp>
    <dsp:sp modelId="{B6A8914B-DFA7-4DAE-92AD-E0187FA6B169}">
      <dsp:nvSpPr>
        <dsp:cNvPr id="0" name=""/>
        <dsp:cNvSpPr/>
      </dsp:nvSpPr>
      <dsp:spPr>
        <a:xfrm>
          <a:off x="3365556" y="4336649"/>
          <a:ext cx="1664563" cy="16645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pt-PT" sz="2300" kern="1200" dirty="0" err="1"/>
            <a:t>Housing</a:t>
          </a:r>
          <a:endParaRPr lang="pt-PT" sz="2300" kern="1200" dirty="0"/>
        </a:p>
      </dsp:txBody>
      <dsp:txXfrm>
        <a:off x="3609326" y="4580419"/>
        <a:ext cx="1177023" cy="1177023"/>
      </dsp:txXfrm>
    </dsp:sp>
    <dsp:sp modelId="{240F5BAD-9CEC-4C22-9A7B-AC4BE9CD08E6}">
      <dsp:nvSpPr>
        <dsp:cNvPr id="0" name=""/>
        <dsp:cNvSpPr/>
      </dsp:nvSpPr>
      <dsp:spPr>
        <a:xfrm>
          <a:off x="1487989" y="3252635"/>
          <a:ext cx="1664563" cy="16645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pt-PT" sz="2300" kern="1200" dirty="0" err="1"/>
            <a:t>Teaching</a:t>
          </a:r>
          <a:endParaRPr lang="pt-PT" sz="2300" kern="1200" dirty="0"/>
        </a:p>
      </dsp:txBody>
      <dsp:txXfrm>
        <a:off x="1731759" y="3496405"/>
        <a:ext cx="1177023" cy="1177023"/>
      </dsp:txXfrm>
    </dsp:sp>
    <dsp:sp modelId="{7B04E47B-0D9F-4A04-B277-BB64F44DC8BB}">
      <dsp:nvSpPr>
        <dsp:cNvPr id="0" name=""/>
        <dsp:cNvSpPr/>
      </dsp:nvSpPr>
      <dsp:spPr>
        <a:xfrm>
          <a:off x="1487989" y="1084608"/>
          <a:ext cx="1664563" cy="16645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pt-PT" sz="2300" kern="1200" dirty="0" err="1"/>
            <a:t>Health</a:t>
          </a:r>
          <a:endParaRPr lang="pt-PT" sz="2300" kern="1200" dirty="0"/>
        </a:p>
      </dsp:txBody>
      <dsp:txXfrm>
        <a:off x="1731759" y="1328378"/>
        <a:ext cx="1177023" cy="1177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B9A4B-93E9-4730-AEBF-B200574D921A}">
      <dsp:nvSpPr>
        <dsp:cNvPr id="0" name=""/>
        <dsp:cNvSpPr/>
      </dsp:nvSpPr>
      <dsp:spPr>
        <a:xfrm>
          <a:off x="2426694" y="1354667"/>
          <a:ext cx="2287076" cy="2287076"/>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pt-PT" sz="3200" kern="1200" dirty="0"/>
            <a:t>4th </a:t>
          </a:r>
          <a:r>
            <a:rPr lang="pt-PT" sz="3200" kern="1200" dirty="0" err="1"/>
            <a:t>Ind</a:t>
          </a:r>
          <a:r>
            <a:rPr lang="pt-PT" sz="3200" kern="1200" dirty="0"/>
            <a:t>. </a:t>
          </a:r>
          <a:r>
            <a:rPr lang="pt-PT" sz="3200" kern="1200" dirty="0" err="1"/>
            <a:t>Revolution</a:t>
          </a:r>
          <a:endParaRPr lang="pt-PT" sz="3200" kern="1200" dirty="0"/>
        </a:p>
      </dsp:txBody>
      <dsp:txXfrm>
        <a:off x="2761629" y="1689602"/>
        <a:ext cx="1617206" cy="1617206"/>
      </dsp:txXfrm>
    </dsp:sp>
    <dsp:sp modelId="{063AE728-75DD-4483-9A2A-7BC981E40D68}">
      <dsp:nvSpPr>
        <dsp:cNvPr id="0" name=""/>
        <dsp:cNvSpPr/>
      </dsp:nvSpPr>
      <dsp:spPr>
        <a:xfrm>
          <a:off x="2843348" y="-195703"/>
          <a:ext cx="1453768" cy="1564108"/>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kern="1200" dirty="0" err="1"/>
            <a:t>Cars</a:t>
          </a:r>
          <a:r>
            <a:rPr lang="pt-PT" sz="1400" kern="1200" dirty="0"/>
            <a:t>: </a:t>
          </a:r>
          <a:r>
            <a:rPr lang="pt-PT" sz="1400" kern="1200" dirty="0" err="1"/>
            <a:t>Eletric+Self-Driving+Shared</a:t>
          </a:r>
          <a:endParaRPr lang="pt-PT" sz="1400" kern="1200" dirty="0"/>
        </a:p>
      </dsp:txBody>
      <dsp:txXfrm>
        <a:off x="3056247" y="33355"/>
        <a:ext cx="1027970" cy="1105992"/>
      </dsp:txXfrm>
    </dsp:sp>
    <dsp:sp modelId="{AAD82A2E-5DAE-4238-8D74-8845CD546447}">
      <dsp:nvSpPr>
        <dsp:cNvPr id="0" name=""/>
        <dsp:cNvSpPr/>
      </dsp:nvSpPr>
      <dsp:spPr>
        <a:xfrm>
          <a:off x="3731831" y="23287"/>
          <a:ext cx="1453768" cy="1564108"/>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kern="1200" dirty="0"/>
            <a:t>Self-</a:t>
          </a:r>
          <a:r>
            <a:rPr lang="pt-PT" sz="1400" kern="1200" dirty="0" err="1"/>
            <a:t>driving</a:t>
          </a:r>
          <a:r>
            <a:rPr lang="pt-PT" sz="1400" kern="1200" dirty="0"/>
            <a:t> </a:t>
          </a:r>
          <a:r>
            <a:rPr lang="pt-PT" sz="1400" kern="1200" dirty="0" err="1"/>
            <a:t>aircrafts</a:t>
          </a:r>
          <a:endParaRPr lang="pt-PT" sz="1400" kern="1200" dirty="0"/>
        </a:p>
      </dsp:txBody>
      <dsp:txXfrm>
        <a:off x="3944730" y="252345"/>
        <a:ext cx="1027970" cy="1105992"/>
      </dsp:txXfrm>
    </dsp:sp>
    <dsp:sp modelId="{B6A8914B-DFA7-4DAE-92AD-E0187FA6B169}">
      <dsp:nvSpPr>
        <dsp:cNvPr id="0" name=""/>
        <dsp:cNvSpPr/>
      </dsp:nvSpPr>
      <dsp:spPr>
        <a:xfrm>
          <a:off x="4416774" y="630093"/>
          <a:ext cx="1453768" cy="1564108"/>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kern="1200" dirty="0" err="1"/>
            <a:t>Drones</a:t>
          </a:r>
          <a:endParaRPr lang="pt-PT" sz="1400" kern="1200" dirty="0"/>
        </a:p>
      </dsp:txBody>
      <dsp:txXfrm>
        <a:off x="4629673" y="859151"/>
        <a:ext cx="1027970" cy="1105992"/>
      </dsp:txXfrm>
    </dsp:sp>
    <dsp:sp modelId="{686002C8-CF67-48E2-AABA-C10269325E1D}">
      <dsp:nvSpPr>
        <dsp:cNvPr id="0" name=""/>
        <dsp:cNvSpPr/>
      </dsp:nvSpPr>
      <dsp:spPr>
        <a:xfrm>
          <a:off x="4741264" y="1485702"/>
          <a:ext cx="1453768" cy="1564108"/>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PT" sz="1400" kern="1200" dirty="0" err="1"/>
            <a:t>War</a:t>
          </a:r>
          <a:r>
            <a:rPr lang="pt-PT" sz="1400" kern="1200" dirty="0"/>
            <a:t>: </a:t>
          </a:r>
          <a:r>
            <a:rPr lang="pt-PT" sz="1400" kern="1200" dirty="0" err="1"/>
            <a:t>drones</a:t>
          </a:r>
          <a:r>
            <a:rPr lang="pt-PT" sz="1400" kern="1200" dirty="0"/>
            <a:t> (</a:t>
          </a:r>
          <a:r>
            <a:rPr lang="pt-PT" sz="1400" kern="1200" dirty="0" err="1"/>
            <a:t>armed+sensor</a:t>
          </a:r>
          <a:r>
            <a:rPr lang="pt-PT" sz="1400" kern="1200" dirty="0"/>
            <a:t>) + </a:t>
          </a:r>
          <a:r>
            <a:rPr lang="pt-PT" sz="1400" kern="1200" dirty="0" err="1"/>
            <a:t>Remotely</a:t>
          </a:r>
          <a:r>
            <a:rPr lang="pt-PT" sz="1400" kern="1200" dirty="0"/>
            <a:t> </a:t>
          </a:r>
          <a:r>
            <a:rPr lang="pt-PT" sz="1400" kern="1200" dirty="0" err="1"/>
            <a:t>controlled</a:t>
          </a:r>
          <a:r>
            <a:rPr lang="pt-PT" sz="1400" kern="1200" dirty="0"/>
            <a:t> </a:t>
          </a:r>
          <a:r>
            <a:rPr lang="pt-PT" sz="1400" kern="1200" dirty="0" err="1"/>
            <a:t>through</a:t>
          </a:r>
          <a:r>
            <a:rPr lang="pt-PT" sz="1400" kern="1200" dirty="0"/>
            <a:t> </a:t>
          </a:r>
          <a:r>
            <a:rPr lang="pt-PT" sz="1400" kern="1200" dirty="0" err="1"/>
            <a:t>Satellite</a:t>
          </a:r>
          <a:endParaRPr lang="pt-PT" sz="1400" kern="1200" dirty="0"/>
        </a:p>
      </dsp:txBody>
      <dsp:txXfrm>
        <a:off x="4954163" y="1714760"/>
        <a:ext cx="1027970" cy="1105992"/>
      </dsp:txXfrm>
    </dsp:sp>
    <dsp:sp modelId="{A31080D9-691C-4FBF-8318-065822B33BB9}">
      <dsp:nvSpPr>
        <dsp:cNvPr id="0" name=""/>
        <dsp:cNvSpPr/>
      </dsp:nvSpPr>
      <dsp:spPr>
        <a:xfrm>
          <a:off x="4630964" y="2394105"/>
          <a:ext cx="1453768" cy="1564108"/>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GB" sz="1400" kern="1200" dirty="0"/>
            <a:t>Micro-drones </a:t>
          </a:r>
          <a:r>
            <a:rPr lang="en-GB" sz="1400" kern="1200" dirty="0">
              <a:sym typeface="Wingdings" panose="05000000000000000000" pitchFamily="2" charset="2"/>
            </a:rPr>
            <a:t> </a:t>
          </a:r>
          <a:r>
            <a:rPr lang="en-GB" sz="1400" kern="1200" dirty="0"/>
            <a:t>Intelligence</a:t>
          </a:r>
          <a:endParaRPr lang="pt-PT" sz="1400" kern="1200" dirty="0"/>
        </a:p>
      </dsp:txBody>
      <dsp:txXfrm>
        <a:off x="4843863" y="2623163"/>
        <a:ext cx="1027970" cy="1105992"/>
      </dsp:txXfrm>
    </dsp:sp>
    <dsp:sp modelId="{240F5BAD-9CEC-4C22-9A7B-AC4BE9CD08E6}">
      <dsp:nvSpPr>
        <dsp:cNvPr id="0" name=""/>
        <dsp:cNvSpPr/>
      </dsp:nvSpPr>
      <dsp:spPr>
        <a:xfrm>
          <a:off x="4111142" y="3147196"/>
          <a:ext cx="1453768" cy="1564108"/>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GB" sz="1400" kern="1200" dirty="0"/>
            <a:t>Medical and Lawyer counselling</a:t>
          </a:r>
          <a:endParaRPr lang="pt-PT" sz="1400" kern="1200" dirty="0"/>
        </a:p>
      </dsp:txBody>
      <dsp:txXfrm>
        <a:off x="4324041" y="3376254"/>
        <a:ext cx="1027970" cy="1105992"/>
      </dsp:txXfrm>
    </dsp:sp>
    <dsp:sp modelId="{57146979-72D9-4040-82E4-772A62DDEF87}">
      <dsp:nvSpPr>
        <dsp:cNvPr id="0" name=""/>
        <dsp:cNvSpPr/>
      </dsp:nvSpPr>
      <dsp:spPr>
        <a:xfrm>
          <a:off x="3300885" y="3572452"/>
          <a:ext cx="1453768" cy="1564108"/>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GB" sz="1400" kern="1200" dirty="0"/>
            <a:t>Industrial Production Chain based on Robotic</a:t>
          </a:r>
          <a:endParaRPr lang="pt-PT" sz="1400" kern="1200" dirty="0"/>
        </a:p>
      </dsp:txBody>
      <dsp:txXfrm>
        <a:off x="3513784" y="3801510"/>
        <a:ext cx="1027970" cy="1105992"/>
      </dsp:txXfrm>
    </dsp:sp>
    <dsp:sp modelId="{782ECEF3-F493-416A-A442-6A2F981276A3}">
      <dsp:nvSpPr>
        <dsp:cNvPr id="0" name=""/>
        <dsp:cNvSpPr/>
      </dsp:nvSpPr>
      <dsp:spPr>
        <a:xfrm>
          <a:off x="2385811" y="3572452"/>
          <a:ext cx="1453768" cy="1564108"/>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pt-PT" sz="1400" kern="1200" dirty="0" err="1"/>
            <a:t>Smart</a:t>
          </a:r>
          <a:r>
            <a:rPr lang="pt-PT" sz="1400" kern="1200" dirty="0"/>
            <a:t> </a:t>
          </a:r>
          <a:r>
            <a:rPr lang="pt-PT" sz="1400" kern="1200" dirty="0" err="1"/>
            <a:t>City</a:t>
          </a:r>
          <a:r>
            <a:rPr lang="pt-PT" sz="1400" kern="1200" dirty="0"/>
            <a:t> </a:t>
          </a:r>
          <a:r>
            <a:rPr lang="pt-PT" sz="1400" kern="1200" dirty="0" err="1"/>
            <a:t>Applications</a:t>
          </a:r>
          <a:endParaRPr lang="pt-PT" sz="1400" kern="1200" dirty="0"/>
        </a:p>
      </dsp:txBody>
      <dsp:txXfrm>
        <a:off x="2598710" y="3801510"/>
        <a:ext cx="1027970" cy="1105992"/>
      </dsp:txXfrm>
    </dsp:sp>
    <dsp:sp modelId="{1FF94075-177B-41F0-8F97-8B77011BD8A0}">
      <dsp:nvSpPr>
        <dsp:cNvPr id="0" name=""/>
        <dsp:cNvSpPr/>
      </dsp:nvSpPr>
      <dsp:spPr>
        <a:xfrm>
          <a:off x="1575553" y="3147196"/>
          <a:ext cx="1453768" cy="1564108"/>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pt-PT" sz="1400" kern="1200" dirty="0" err="1"/>
            <a:t>Personal</a:t>
          </a:r>
          <a:r>
            <a:rPr lang="pt-PT" sz="1400" kern="1200" dirty="0"/>
            <a:t> </a:t>
          </a:r>
          <a:r>
            <a:rPr lang="pt-PT" sz="1400" kern="1200" dirty="0" err="1"/>
            <a:t>IoT</a:t>
          </a:r>
          <a:r>
            <a:rPr lang="pt-PT" sz="1400" kern="1200" dirty="0"/>
            <a:t> </a:t>
          </a:r>
          <a:r>
            <a:rPr lang="pt-PT" sz="1400" kern="1200" dirty="0" err="1"/>
            <a:t>Applications</a:t>
          </a:r>
          <a:endParaRPr lang="pt-PT" sz="1400" kern="1200" dirty="0"/>
        </a:p>
      </dsp:txBody>
      <dsp:txXfrm>
        <a:off x="1788452" y="3376254"/>
        <a:ext cx="1027970" cy="1105992"/>
      </dsp:txXfrm>
    </dsp:sp>
    <dsp:sp modelId="{CABA2AA8-45E2-4B60-AE53-B538EB8C7314}">
      <dsp:nvSpPr>
        <dsp:cNvPr id="0" name=""/>
        <dsp:cNvSpPr/>
      </dsp:nvSpPr>
      <dsp:spPr>
        <a:xfrm>
          <a:off x="1055732" y="2394105"/>
          <a:ext cx="1453768" cy="1564108"/>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pt-PT" sz="1400" kern="1200" dirty="0" err="1"/>
            <a:t>Wild</a:t>
          </a:r>
          <a:r>
            <a:rPr lang="pt-PT" sz="1400" kern="1200" dirty="0"/>
            <a:t> </a:t>
          </a:r>
          <a:r>
            <a:rPr lang="pt-PT" sz="1400" kern="1200" dirty="0" err="1"/>
            <a:t>life</a:t>
          </a:r>
          <a:r>
            <a:rPr lang="pt-PT" sz="1400" kern="1200" dirty="0"/>
            <a:t> </a:t>
          </a:r>
          <a:r>
            <a:rPr lang="pt-PT" sz="1400" kern="1200" dirty="0" err="1"/>
            <a:t>Monitoring</a:t>
          </a:r>
          <a:endParaRPr lang="pt-PT" sz="1400" kern="1200" dirty="0"/>
        </a:p>
      </dsp:txBody>
      <dsp:txXfrm>
        <a:off x="1268631" y="2623163"/>
        <a:ext cx="1027970" cy="1105992"/>
      </dsp:txXfrm>
    </dsp:sp>
    <dsp:sp modelId="{30703D93-E699-444E-9538-DFE09A5E0069}">
      <dsp:nvSpPr>
        <dsp:cNvPr id="0" name=""/>
        <dsp:cNvSpPr/>
      </dsp:nvSpPr>
      <dsp:spPr>
        <a:xfrm>
          <a:off x="945432" y="1485702"/>
          <a:ext cx="1453768" cy="1564108"/>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pt-PT" sz="1400" kern="1200" dirty="0" err="1"/>
            <a:t>Logistics</a:t>
          </a:r>
          <a:endParaRPr lang="pt-PT" sz="1400" kern="1200" dirty="0"/>
        </a:p>
      </dsp:txBody>
      <dsp:txXfrm>
        <a:off x="1158331" y="1714760"/>
        <a:ext cx="1027970" cy="1105992"/>
      </dsp:txXfrm>
    </dsp:sp>
    <dsp:sp modelId="{F9924F27-538D-448E-A87B-A884DCABF5DE}">
      <dsp:nvSpPr>
        <dsp:cNvPr id="0" name=""/>
        <dsp:cNvSpPr/>
      </dsp:nvSpPr>
      <dsp:spPr>
        <a:xfrm>
          <a:off x="1269921" y="630093"/>
          <a:ext cx="1453768" cy="1564108"/>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pt-PT" sz="1400" kern="1200" dirty="0" err="1"/>
            <a:t>Agriculture</a:t>
          </a:r>
          <a:endParaRPr lang="pt-PT" sz="1400" kern="1200" dirty="0"/>
        </a:p>
      </dsp:txBody>
      <dsp:txXfrm>
        <a:off x="1482820" y="859151"/>
        <a:ext cx="1027970" cy="1105992"/>
      </dsp:txXfrm>
    </dsp:sp>
    <dsp:sp modelId="{ED76AE3E-711C-4A9F-93E4-ED039AF502DE}">
      <dsp:nvSpPr>
        <dsp:cNvPr id="0" name=""/>
        <dsp:cNvSpPr/>
      </dsp:nvSpPr>
      <dsp:spPr>
        <a:xfrm>
          <a:off x="1954864" y="23287"/>
          <a:ext cx="1453768" cy="1564108"/>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pt-PT" sz="1400" kern="1200" dirty="0" err="1"/>
            <a:t>Home</a:t>
          </a:r>
          <a:r>
            <a:rPr lang="pt-PT" sz="1400" kern="1200" dirty="0"/>
            <a:t> </a:t>
          </a:r>
          <a:r>
            <a:rPr lang="pt-PT" sz="1400" kern="1200" dirty="0" err="1"/>
            <a:t>Automation</a:t>
          </a:r>
          <a:r>
            <a:rPr lang="pt-PT" sz="1400" kern="1200" dirty="0"/>
            <a:t> </a:t>
          </a:r>
          <a:r>
            <a:rPr lang="pt-PT" sz="1400" kern="1200" dirty="0" err="1"/>
            <a:t>and</a:t>
          </a:r>
          <a:r>
            <a:rPr lang="pt-PT" sz="1400" kern="1200" dirty="0"/>
            <a:t> </a:t>
          </a:r>
          <a:r>
            <a:rPr lang="pt-PT" sz="1400" kern="1200" dirty="0" err="1"/>
            <a:t>Safety</a:t>
          </a:r>
          <a:endParaRPr lang="pt-PT" sz="1400" kern="1200" dirty="0"/>
        </a:p>
      </dsp:txBody>
      <dsp:txXfrm>
        <a:off x="2167763" y="252345"/>
        <a:ext cx="1027970" cy="1105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52A20-1D85-47AB-97C7-595AAD650CB0}">
      <dsp:nvSpPr>
        <dsp:cNvPr id="0" name=""/>
        <dsp:cNvSpPr/>
      </dsp:nvSpPr>
      <dsp:spPr>
        <a:xfrm rot="16200000">
          <a:off x="-1794128" y="2713287"/>
          <a:ext cx="4226560" cy="62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2106"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5G systems (2019/20) are aimed to achieve </a:t>
          </a:r>
          <a:r>
            <a:rPr lang="pt-PT" sz="1800" kern="1200" dirty="0">
              <a:solidFill>
                <a:schemeClr val="tx1"/>
              </a:solidFill>
            </a:rPr>
            <a:t>[as </a:t>
          </a:r>
          <a:r>
            <a:rPr lang="pt-PT" sz="1800" kern="1200" dirty="0" err="1">
              <a:solidFill>
                <a:schemeClr val="tx1"/>
              </a:solidFill>
            </a:rPr>
            <a:t>compared</a:t>
          </a:r>
          <a:r>
            <a:rPr lang="pt-PT" sz="1800" kern="1200" dirty="0">
              <a:solidFill>
                <a:schemeClr val="tx1"/>
              </a:solidFill>
            </a:rPr>
            <a:t> to 4G]</a:t>
          </a:r>
          <a:r>
            <a:rPr lang="en-US" sz="1800" kern="1200" dirty="0">
              <a:solidFill>
                <a:schemeClr val="tx1"/>
              </a:solidFill>
            </a:rPr>
            <a:t>:</a:t>
          </a:r>
          <a:endParaRPr lang="pt-PT" sz="1800" kern="1200" dirty="0">
            <a:solidFill>
              <a:schemeClr val="tx1"/>
            </a:solidFill>
          </a:endParaRPr>
        </a:p>
      </dsp:txBody>
      <dsp:txXfrm>
        <a:off x="-1794128" y="2713287"/>
        <a:ext cx="4226560" cy="625863"/>
      </dsp:txXfrm>
    </dsp:sp>
    <dsp:sp modelId="{11D24D35-86E2-4F62-81E9-0DE932F2C3AB}">
      <dsp:nvSpPr>
        <dsp:cNvPr id="0" name=""/>
        <dsp:cNvSpPr/>
      </dsp:nvSpPr>
      <dsp:spPr>
        <a:xfrm>
          <a:off x="507431" y="912939"/>
          <a:ext cx="1875674" cy="42265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32106" rIns="135128" bIns="135128" numCol="1" spcCol="1270" anchor="t" anchorCtr="0">
          <a:noAutofit/>
        </a:bodyPr>
        <a:lstStyle/>
        <a:p>
          <a:pPr marL="114300" lvl="1" indent="-114300" algn="l" defTabSz="666750">
            <a:lnSpc>
              <a:spcPct val="90000"/>
            </a:lnSpc>
            <a:spcBef>
              <a:spcPct val="0"/>
            </a:spcBef>
            <a:spcAft>
              <a:spcPct val="15000"/>
            </a:spcAft>
            <a:buChar char="•"/>
          </a:pPr>
          <a:endParaRPr lang="pt-PT" sz="1500" kern="1200" dirty="0">
            <a:solidFill>
              <a:schemeClr val="tx1"/>
            </a:solidFill>
          </a:endParaRPr>
        </a:p>
        <a:p>
          <a:pPr marL="114300" lvl="1" indent="-114300" algn="l" defTabSz="666750">
            <a:lnSpc>
              <a:spcPct val="90000"/>
            </a:lnSpc>
            <a:spcBef>
              <a:spcPct val="0"/>
            </a:spcBef>
            <a:spcAft>
              <a:spcPct val="15000"/>
            </a:spcAft>
            <a:buChar char="•"/>
          </a:pPr>
          <a:r>
            <a:rPr lang="pt-PT" sz="1500" kern="1200" dirty="0" err="1">
              <a:solidFill>
                <a:schemeClr val="tx1"/>
              </a:solidFill>
            </a:rPr>
            <a:t>Higher</a:t>
          </a:r>
          <a:r>
            <a:rPr lang="pt-PT" sz="1500" kern="1200" dirty="0">
              <a:solidFill>
                <a:schemeClr val="tx1"/>
              </a:solidFill>
            </a:rPr>
            <a:t> </a:t>
          </a:r>
          <a:r>
            <a:rPr lang="pt-PT" sz="1500" kern="1200" dirty="0" err="1">
              <a:solidFill>
                <a:schemeClr val="tx1"/>
              </a:solidFill>
            </a:rPr>
            <a:t>throughputs</a:t>
          </a:r>
          <a:r>
            <a:rPr lang="pt-PT" sz="1500" kern="1200" dirty="0">
              <a:solidFill>
                <a:schemeClr val="tx1"/>
              </a:solidFill>
            </a:rPr>
            <a:t> (1-20 </a:t>
          </a:r>
          <a:r>
            <a:rPr lang="pt-PT" sz="1500" kern="1200" dirty="0" err="1">
              <a:solidFill>
                <a:schemeClr val="tx1"/>
              </a:solidFill>
            </a:rPr>
            <a:t>Gbps</a:t>
          </a:r>
          <a:r>
            <a:rPr lang="pt-PT" sz="1500" kern="1200" dirty="0">
              <a:solidFill>
                <a:schemeClr val="tx1"/>
              </a:solidFill>
            </a:rPr>
            <a:t>)</a:t>
          </a:r>
        </a:p>
        <a:p>
          <a:pPr marL="114300" lvl="1" indent="-114300" algn="l" defTabSz="666750">
            <a:lnSpc>
              <a:spcPct val="90000"/>
            </a:lnSpc>
            <a:spcBef>
              <a:spcPct val="0"/>
            </a:spcBef>
            <a:spcAft>
              <a:spcPct val="15000"/>
            </a:spcAft>
            <a:buChar char="•"/>
          </a:pPr>
          <a:endParaRPr lang="pt-PT" sz="1500" kern="1200" dirty="0">
            <a:solidFill>
              <a:schemeClr val="tx1"/>
            </a:solidFill>
          </a:endParaRPr>
        </a:p>
        <a:p>
          <a:pPr marL="114300" lvl="1" indent="-114300" algn="l" defTabSz="666750">
            <a:lnSpc>
              <a:spcPct val="90000"/>
            </a:lnSpc>
            <a:spcBef>
              <a:spcPct val="0"/>
            </a:spcBef>
            <a:spcAft>
              <a:spcPct val="15000"/>
            </a:spcAft>
            <a:buChar char="•"/>
          </a:pPr>
          <a:r>
            <a:rPr lang="pt-PT" sz="1500" kern="1200" dirty="0" err="1">
              <a:solidFill>
                <a:schemeClr val="tx1"/>
              </a:solidFill>
            </a:rPr>
            <a:t>Lower</a:t>
          </a:r>
          <a:r>
            <a:rPr lang="pt-PT" sz="1500" kern="1200" dirty="0">
              <a:solidFill>
                <a:schemeClr val="tx1"/>
              </a:solidFill>
            </a:rPr>
            <a:t> </a:t>
          </a:r>
          <a:r>
            <a:rPr lang="pt-PT" sz="1500" kern="1200" dirty="0" err="1">
              <a:solidFill>
                <a:schemeClr val="tx1"/>
              </a:solidFill>
            </a:rPr>
            <a:t>Latency</a:t>
          </a:r>
          <a:r>
            <a:rPr lang="pt-PT" sz="1500" kern="1200" dirty="0">
              <a:solidFill>
                <a:schemeClr val="tx1"/>
              </a:solidFill>
            </a:rPr>
            <a:t> (0,5-1 </a:t>
          </a:r>
          <a:r>
            <a:rPr lang="pt-PT" sz="1500" kern="1200" dirty="0" err="1">
              <a:solidFill>
                <a:schemeClr val="tx1"/>
              </a:solidFill>
            </a:rPr>
            <a:t>ms</a:t>
          </a:r>
          <a:r>
            <a:rPr lang="pt-PT" sz="1500" kern="1200" dirty="0">
              <a:solidFill>
                <a:schemeClr val="tx1"/>
              </a:solidFill>
            </a:rPr>
            <a:t>)</a:t>
          </a:r>
        </a:p>
        <a:p>
          <a:pPr marL="114300" lvl="1" indent="-114300" algn="l" defTabSz="666750">
            <a:lnSpc>
              <a:spcPct val="90000"/>
            </a:lnSpc>
            <a:spcBef>
              <a:spcPct val="0"/>
            </a:spcBef>
            <a:spcAft>
              <a:spcPct val="15000"/>
            </a:spcAft>
            <a:buChar char="•"/>
          </a:pPr>
          <a:endParaRPr lang="pt-PT" sz="1500" kern="1200" dirty="0">
            <a:solidFill>
              <a:schemeClr val="tx1"/>
            </a:solidFill>
          </a:endParaRPr>
        </a:p>
        <a:p>
          <a:pPr marL="114300" lvl="1" indent="-114300" algn="l" defTabSz="666750">
            <a:lnSpc>
              <a:spcPct val="90000"/>
            </a:lnSpc>
            <a:spcBef>
              <a:spcPct val="0"/>
            </a:spcBef>
            <a:spcAft>
              <a:spcPct val="15000"/>
            </a:spcAft>
            <a:buChar char="•"/>
          </a:pPr>
          <a:r>
            <a:rPr lang="pt-PT" sz="1500" kern="1200" dirty="0" err="1">
              <a:solidFill>
                <a:schemeClr val="tx1"/>
              </a:solidFill>
            </a:rPr>
            <a:t>Higher</a:t>
          </a:r>
          <a:r>
            <a:rPr lang="pt-PT" sz="1500" kern="1200" dirty="0">
              <a:solidFill>
                <a:schemeClr val="tx1"/>
              </a:solidFill>
            </a:rPr>
            <a:t> </a:t>
          </a:r>
          <a:r>
            <a:rPr lang="pt-PT" sz="1500" kern="1200" dirty="0" err="1">
              <a:solidFill>
                <a:schemeClr val="tx1"/>
              </a:solidFill>
            </a:rPr>
            <a:t>Capacity</a:t>
          </a:r>
          <a:endParaRPr lang="pt-PT" sz="1500" kern="1200" dirty="0">
            <a:solidFill>
              <a:schemeClr val="tx1"/>
            </a:solidFill>
          </a:endParaRPr>
        </a:p>
        <a:p>
          <a:pPr marL="114300" lvl="1" indent="-114300" algn="l" defTabSz="666750">
            <a:lnSpc>
              <a:spcPct val="90000"/>
            </a:lnSpc>
            <a:spcBef>
              <a:spcPct val="0"/>
            </a:spcBef>
            <a:spcAft>
              <a:spcPct val="15000"/>
            </a:spcAft>
            <a:buChar char="•"/>
          </a:pPr>
          <a:endParaRPr lang="pt-PT" sz="1500" kern="1200" dirty="0">
            <a:solidFill>
              <a:schemeClr val="tx1"/>
            </a:solidFill>
          </a:endParaRPr>
        </a:p>
        <a:p>
          <a:pPr marL="114300" lvl="1" indent="-114300" algn="l" defTabSz="666750">
            <a:lnSpc>
              <a:spcPct val="90000"/>
            </a:lnSpc>
            <a:spcBef>
              <a:spcPct val="0"/>
            </a:spcBef>
            <a:spcAft>
              <a:spcPct val="15000"/>
            </a:spcAft>
            <a:buChar char="•"/>
          </a:pPr>
          <a:r>
            <a:rPr lang="pt-PT" sz="1500" kern="1200" dirty="0" err="1">
              <a:solidFill>
                <a:schemeClr val="tx1"/>
              </a:solidFill>
            </a:rPr>
            <a:t>Better</a:t>
          </a:r>
          <a:r>
            <a:rPr lang="pt-PT" sz="1500" kern="1200" dirty="0">
              <a:solidFill>
                <a:schemeClr val="tx1"/>
              </a:solidFill>
            </a:rPr>
            <a:t> </a:t>
          </a:r>
          <a:r>
            <a:rPr lang="pt-PT" sz="1500" kern="1200" dirty="0" err="1">
              <a:solidFill>
                <a:schemeClr val="tx1"/>
              </a:solidFill>
            </a:rPr>
            <a:t>Spectral</a:t>
          </a:r>
          <a:r>
            <a:rPr lang="pt-PT" sz="1500" kern="1200" dirty="0">
              <a:solidFill>
                <a:schemeClr val="tx1"/>
              </a:solidFill>
            </a:rPr>
            <a:t> </a:t>
          </a:r>
          <a:r>
            <a:rPr lang="pt-PT" sz="1500" kern="1200" dirty="0" err="1">
              <a:solidFill>
                <a:schemeClr val="tx1"/>
              </a:solidFill>
            </a:rPr>
            <a:t>Efficiency</a:t>
          </a:r>
          <a:endParaRPr lang="pt-PT" sz="1500" kern="1200" dirty="0">
            <a:solidFill>
              <a:schemeClr val="tx1"/>
            </a:solidFill>
          </a:endParaRPr>
        </a:p>
      </dsp:txBody>
      <dsp:txXfrm>
        <a:off x="507431" y="912939"/>
        <a:ext cx="1875674" cy="4226560"/>
      </dsp:txXfrm>
    </dsp:sp>
    <dsp:sp modelId="{ABB3E6D9-9432-4088-9497-0FA9CC132E25}">
      <dsp:nvSpPr>
        <dsp:cNvPr id="0" name=""/>
        <dsp:cNvSpPr/>
      </dsp:nvSpPr>
      <dsp:spPr>
        <a:xfrm>
          <a:off x="-27767" y="196881"/>
          <a:ext cx="1070398" cy="1026543"/>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B58E33-258E-4F48-A783-9FEABCFEAF32}">
      <dsp:nvSpPr>
        <dsp:cNvPr id="0" name=""/>
        <dsp:cNvSpPr/>
      </dsp:nvSpPr>
      <dsp:spPr>
        <a:xfrm rot="16200000">
          <a:off x="1092201" y="2837938"/>
          <a:ext cx="4226560" cy="376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2106" bIns="0" numCol="1" spcCol="1270" anchor="t"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3GPP Release 15 and 16 (from ETSI):</a:t>
          </a:r>
          <a:endParaRPr lang="pt-PT" sz="1800" kern="1200" dirty="0">
            <a:solidFill>
              <a:schemeClr val="tx1"/>
            </a:solidFill>
          </a:endParaRPr>
        </a:p>
      </dsp:txBody>
      <dsp:txXfrm>
        <a:off x="1092201" y="2837938"/>
        <a:ext cx="4226560" cy="376561"/>
      </dsp:txXfrm>
    </dsp:sp>
    <dsp:sp modelId="{9FA2605E-95B4-483B-8D76-40B111BDB759}">
      <dsp:nvSpPr>
        <dsp:cNvPr id="0" name=""/>
        <dsp:cNvSpPr/>
      </dsp:nvSpPr>
      <dsp:spPr>
        <a:xfrm>
          <a:off x="3393762" y="912939"/>
          <a:ext cx="1875674" cy="42265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32106" rIns="135128" bIns="135128" numCol="1" spcCol="1270" anchor="t" anchorCtr="0">
          <a:noAutofit/>
        </a:bodyPr>
        <a:lstStyle/>
        <a:p>
          <a:pPr marL="114300" lvl="1" indent="-114300" algn="l" defTabSz="666750">
            <a:lnSpc>
              <a:spcPct val="90000"/>
            </a:lnSpc>
            <a:spcBef>
              <a:spcPct val="0"/>
            </a:spcBef>
            <a:spcAft>
              <a:spcPct val="15000"/>
            </a:spcAft>
            <a:buChar char="•"/>
          </a:pPr>
          <a:endParaRPr lang="pt-PT"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a:solidFill>
                <a:schemeClr val="tx1"/>
              </a:solidFill>
            </a:rPr>
            <a:t>Covers: 1-Radio Access Network; 2-Services and Systems Aspects; 3-Core Network and Terminals</a:t>
          </a:r>
          <a:endParaRPr lang="pt-PT" sz="1500" kern="1200" dirty="0">
            <a:solidFill>
              <a:schemeClr val="tx1"/>
            </a:solidFill>
          </a:endParaRPr>
        </a:p>
        <a:p>
          <a:pPr marL="114300" lvl="1" indent="-114300" algn="l" defTabSz="666750">
            <a:lnSpc>
              <a:spcPct val="90000"/>
            </a:lnSpc>
            <a:spcBef>
              <a:spcPct val="0"/>
            </a:spcBef>
            <a:spcAft>
              <a:spcPct val="15000"/>
            </a:spcAft>
            <a:buChar char="•"/>
          </a:pPr>
          <a:endParaRPr lang="pt-PT" sz="1500" kern="1200" dirty="0">
            <a:solidFill>
              <a:schemeClr val="tx1"/>
            </a:solidFill>
          </a:endParaRPr>
        </a:p>
        <a:p>
          <a:pPr marL="114300" lvl="1" indent="-114300" algn="l" defTabSz="666750">
            <a:lnSpc>
              <a:spcPct val="90000"/>
            </a:lnSpc>
            <a:spcBef>
              <a:spcPct val="0"/>
            </a:spcBef>
            <a:spcAft>
              <a:spcPct val="15000"/>
            </a:spcAft>
            <a:buChar char="•"/>
          </a:pPr>
          <a:r>
            <a:rPr lang="en-US" sz="1500" kern="1200" dirty="0">
              <a:solidFill>
                <a:schemeClr val="tx1"/>
              </a:solidFill>
            </a:rPr>
            <a:t>ITU-T is expected to standardize 3GPP Release 15/16 (5G) as IMT-2020</a:t>
          </a:r>
          <a:endParaRPr lang="pt-PT" sz="1500" kern="1200" dirty="0">
            <a:solidFill>
              <a:schemeClr val="tx1"/>
            </a:solidFill>
          </a:endParaRPr>
        </a:p>
      </dsp:txBody>
      <dsp:txXfrm>
        <a:off x="3393762" y="912939"/>
        <a:ext cx="1875674" cy="4226560"/>
      </dsp:txXfrm>
    </dsp:sp>
    <dsp:sp modelId="{86D9A88D-1B23-4452-8568-2B0F63A69A82}">
      <dsp:nvSpPr>
        <dsp:cNvPr id="0" name=""/>
        <dsp:cNvSpPr/>
      </dsp:nvSpPr>
      <dsp:spPr>
        <a:xfrm>
          <a:off x="2858562" y="196881"/>
          <a:ext cx="1070398" cy="102654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207746-948E-4A1A-A231-9D64A21241E8}">
      <dsp:nvSpPr>
        <dsp:cNvPr id="0" name=""/>
        <dsp:cNvSpPr/>
      </dsp:nvSpPr>
      <dsp:spPr>
        <a:xfrm rot="16200000">
          <a:off x="3978531" y="2837938"/>
          <a:ext cx="4226560" cy="376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2106" bIns="0" numCol="1" spcCol="1270" anchor="t" anchorCtr="0">
          <a:noAutofit/>
        </a:bodyPr>
        <a:lstStyle/>
        <a:p>
          <a:pPr marL="0" lvl="0" indent="0" algn="ctr" defTabSz="800100">
            <a:lnSpc>
              <a:spcPct val="90000"/>
            </a:lnSpc>
            <a:spcBef>
              <a:spcPct val="0"/>
            </a:spcBef>
            <a:spcAft>
              <a:spcPct val="35000"/>
            </a:spcAft>
            <a:buNone/>
          </a:pPr>
          <a:r>
            <a:rPr lang="pt-PT" sz="1800" kern="1200" dirty="0">
              <a:solidFill>
                <a:schemeClr val="tx1"/>
              </a:solidFill>
            </a:rPr>
            <a:t>Support </a:t>
          </a:r>
          <a:r>
            <a:rPr lang="pt-PT" sz="1800" kern="1200" dirty="0" err="1">
              <a:solidFill>
                <a:schemeClr val="tx1"/>
              </a:solidFill>
            </a:rPr>
            <a:t>of</a:t>
          </a:r>
          <a:r>
            <a:rPr lang="pt-PT" sz="1800" kern="1200" dirty="0">
              <a:solidFill>
                <a:schemeClr val="tx1"/>
              </a:solidFill>
            </a:rPr>
            <a:t> </a:t>
          </a:r>
          <a:r>
            <a:rPr lang="pt-PT" sz="1800" kern="1200" dirty="0" err="1">
              <a:solidFill>
                <a:schemeClr val="tx1"/>
              </a:solidFill>
            </a:rPr>
            <a:t>new</a:t>
          </a:r>
          <a:r>
            <a:rPr lang="pt-PT" sz="1800" kern="1200" dirty="0">
              <a:solidFill>
                <a:schemeClr val="tx1"/>
              </a:solidFill>
            </a:rPr>
            <a:t> </a:t>
          </a:r>
          <a:r>
            <a:rPr lang="pt-PT" sz="1800" kern="1200" dirty="0" err="1">
              <a:solidFill>
                <a:schemeClr val="tx1"/>
              </a:solidFill>
            </a:rPr>
            <a:t>and</a:t>
          </a:r>
          <a:r>
            <a:rPr lang="pt-PT" sz="1800" kern="1200" dirty="0">
              <a:solidFill>
                <a:schemeClr val="tx1"/>
              </a:solidFill>
            </a:rPr>
            <a:t> </a:t>
          </a:r>
          <a:r>
            <a:rPr lang="pt-PT" sz="1800" kern="1200" dirty="0" err="1">
              <a:solidFill>
                <a:schemeClr val="tx1"/>
              </a:solidFill>
            </a:rPr>
            <a:t>Emergent</a:t>
          </a:r>
          <a:r>
            <a:rPr lang="pt-PT" sz="1800" kern="1200" dirty="0">
              <a:solidFill>
                <a:schemeClr val="tx1"/>
              </a:solidFill>
            </a:rPr>
            <a:t> </a:t>
          </a:r>
          <a:r>
            <a:rPr lang="pt-PT" sz="1800" kern="1200" dirty="0" err="1">
              <a:solidFill>
                <a:schemeClr val="tx1"/>
              </a:solidFill>
            </a:rPr>
            <a:t>Services</a:t>
          </a:r>
          <a:r>
            <a:rPr lang="pt-PT" sz="1800" kern="1200" dirty="0">
              <a:solidFill>
                <a:schemeClr val="tx1"/>
              </a:solidFill>
            </a:rPr>
            <a:t>:</a:t>
          </a:r>
        </a:p>
      </dsp:txBody>
      <dsp:txXfrm>
        <a:off x="3978531" y="2837938"/>
        <a:ext cx="4226560" cy="376561"/>
      </dsp:txXfrm>
    </dsp:sp>
    <dsp:sp modelId="{8830F476-0AAF-4D7D-BDB0-490F3FE66746}">
      <dsp:nvSpPr>
        <dsp:cNvPr id="0" name=""/>
        <dsp:cNvSpPr/>
      </dsp:nvSpPr>
      <dsp:spPr>
        <a:xfrm>
          <a:off x="6280092" y="912939"/>
          <a:ext cx="1875674" cy="42265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32106" rIns="135128" bIns="135128" numCol="1" spcCol="1270" anchor="t" anchorCtr="0">
          <a:noAutofit/>
        </a:bodyPr>
        <a:lstStyle/>
        <a:p>
          <a:pPr marL="114300" lvl="1" indent="-114300" algn="l" defTabSz="666750">
            <a:lnSpc>
              <a:spcPct val="90000"/>
            </a:lnSpc>
            <a:spcBef>
              <a:spcPct val="0"/>
            </a:spcBef>
            <a:spcAft>
              <a:spcPct val="15000"/>
            </a:spcAft>
            <a:buChar char="•"/>
          </a:pPr>
          <a:r>
            <a:rPr lang="pt-PT" sz="1500" b="1" kern="1200" dirty="0">
              <a:solidFill>
                <a:schemeClr val="tx1"/>
              </a:solidFill>
            </a:rPr>
            <a:t>VTC </a:t>
          </a:r>
          <a:r>
            <a:rPr lang="pt-PT" sz="1500" b="1" kern="1200" dirty="0" err="1">
              <a:solidFill>
                <a:schemeClr val="tx1"/>
              </a:solidFill>
            </a:rPr>
            <a:t>on</a:t>
          </a:r>
          <a:r>
            <a:rPr lang="pt-PT" sz="1500" b="1" kern="1200" dirty="0">
              <a:solidFill>
                <a:schemeClr val="tx1"/>
              </a:solidFill>
            </a:rPr>
            <a:t> </a:t>
          </a:r>
          <a:r>
            <a:rPr lang="pt-PT" sz="1500" b="1" kern="1200" dirty="0" err="1">
              <a:solidFill>
                <a:schemeClr val="tx1"/>
              </a:solidFill>
            </a:rPr>
            <a:t>the</a:t>
          </a:r>
          <a:r>
            <a:rPr lang="pt-PT" sz="1500" b="1" kern="1200" dirty="0">
              <a:solidFill>
                <a:schemeClr val="tx1"/>
              </a:solidFill>
            </a:rPr>
            <a:t> Move</a:t>
          </a:r>
        </a:p>
        <a:p>
          <a:pPr marL="114300" lvl="1" indent="-114300" algn="l" defTabSz="666750">
            <a:lnSpc>
              <a:spcPct val="90000"/>
            </a:lnSpc>
            <a:spcBef>
              <a:spcPct val="0"/>
            </a:spcBef>
            <a:spcAft>
              <a:spcPct val="15000"/>
            </a:spcAft>
            <a:buChar char="•"/>
          </a:pPr>
          <a:r>
            <a:rPr lang="pt-PT" sz="1500" kern="1200" dirty="0">
              <a:solidFill>
                <a:schemeClr val="tx1"/>
              </a:solidFill>
            </a:rPr>
            <a:t>Real-Time </a:t>
          </a:r>
          <a:r>
            <a:rPr lang="pt-PT" sz="1500" kern="1200" dirty="0" err="1">
              <a:solidFill>
                <a:schemeClr val="tx1"/>
              </a:solidFill>
            </a:rPr>
            <a:t>Communications</a:t>
          </a:r>
          <a:endParaRPr lang="pt-PT" sz="1500" kern="1200" dirty="0">
            <a:solidFill>
              <a:schemeClr val="tx1"/>
            </a:solidFill>
          </a:endParaRPr>
        </a:p>
        <a:p>
          <a:pPr marL="114300" lvl="1" indent="-114300" algn="l" defTabSz="666750">
            <a:lnSpc>
              <a:spcPct val="90000"/>
            </a:lnSpc>
            <a:spcBef>
              <a:spcPct val="0"/>
            </a:spcBef>
            <a:spcAft>
              <a:spcPct val="15000"/>
            </a:spcAft>
            <a:buChar char="•"/>
          </a:pPr>
          <a:r>
            <a:rPr lang="pt-PT" sz="1500" kern="1200" dirty="0" err="1">
              <a:solidFill>
                <a:schemeClr val="tx1"/>
              </a:solidFill>
            </a:rPr>
            <a:t>Augmented</a:t>
          </a:r>
          <a:r>
            <a:rPr lang="pt-PT" sz="1500" kern="1200" dirty="0">
              <a:solidFill>
                <a:schemeClr val="tx1"/>
              </a:solidFill>
            </a:rPr>
            <a:t> </a:t>
          </a:r>
          <a:r>
            <a:rPr lang="pt-PT" sz="1500" kern="1200" dirty="0" err="1">
              <a:solidFill>
                <a:schemeClr val="tx1"/>
              </a:solidFill>
            </a:rPr>
            <a:t>Reality</a:t>
          </a:r>
          <a:endParaRPr lang="pt-PT" sz="1500" kern="1200" dirty="0">
            <a:solidFill>
              <a:schemeClr val="tx1"/>
            </a:solidFill>
          </a:endParaRPr>
        </a:p>
        <a:p>
          <a:pPr marL="114300" lvl="1" indent="-114300" algn="l" defTabSz="666750">
            <a:lnSpc>
              <a:spcPct val="90000"/>
            </a:lnSpc>
            <a:spcBef>
              <a:spcPct val="0"/>
            </a:spcBef>
            <a:spcAft>
              <a:spcPct val="15000"/>
            </a:spcAft>
            <a:buChar char="•"/>
          </a:pPr>
          <a:r>
            <a:rPr lang="pt-PT" sz="1500" b="1" kern="1200" dirty="0">
              <a:solidFill>
                <a:schemeClr val="tx1"/>
              </a:solidFill>
            </a:rPr>
            <a:t>Support </a:t>
          </a:r>
          <a:r>
            <a:rPr lang="pt-PT" sz="1500" b="1" kern="1200" dirty="0" err="1">
              <a:solidFill>
                <a:schemeClr val="tx1"/>
              </a:solidFill>
            </a:rPr>
            <a:t>of</a:t>
          </a:r>
          <a:r>
            <a:rPr lang="pt-PT" sz="1500" b="1" kern="1200" dirty="0">
              <a:solidFill>
                <a:schemeClr val="tx1"/>
              </a:solidFill>
            </a:rPr>
            <a:t> Self-</a:t>
          </a:r>
          <a:r>
            <a:rPr lang="pt-PT" sz="1500" b="1" kern="1200" dirty="0" err="1">
              <a:solidFill>
                <a:schemeClr val="tx1"/>
              </a:solidFill>
            </a:rPr>
            <a:t>Driving</a:t>
          </a:r>
          <a:r>
            <a:rPr lang="pt-PT" sz="1500" b="1" kern="1200" dirty="0">
              <a:solidFill>
                <a:schemeClr val="tx1"/>
              </a:solidFill>
            </a:rPr>
            <a:t> </a:t>
          </a:r>
          <a:r>
            <a:rPr lang="pt-PT" sz="1500" b="1" kern="1200" dirty="0" err="1">
              <a:solidFill>
                <a:schemeClr val="tx1"/>
              </a:solidFill>
            </a:rPr>
            <a:t>Cars</a:t>
          </a:r>
          <a:endParaRPr lang="pt-PT" sz="1500" b="1" kern="1200" dirty="0">
            <a:solidFill>
              <a:schemeClr val="tx1"/>
            </a:solidFill>
          </a:endParaRPr>
        </a:p>
        <a:p>
          <a:pPr marL="114300" lvl="1" indent="-114300" algn="l" defTabSz="666750">
            <a:lnSpc>
              <a:spcPct val="90000"/>
            </a:lnSpc>
            <a:spcBef>
              <a:spcPct val="0"/>
            </a:spcBef>
            <a:spcAft>
              <a:spcPct val="15000"/>
            </a:spcAft>
            <a:buChar char="•"/>
          </a:pPr>
          <a:r>
            <a:rPr lang="pt-PT" sz="1500" b="1" kern="1200" dirty="0" err="1">
              <a:solidFill>
                <a:schemeClr val="tx1"/>
              </a:solidFill>
            </a:rPr>
            <a:t>Machine</a:t>
          </a:r>
          <a:r>
            <a:rPr lang="pt-PT" sz="1500" b="1" kern="1200" dirty="0">
              <a:solidFill>
                <a:schemeClr val="tx1"/>
              </a:solidFill>
            </a:rPr>
            <a:t>-to-</a:t>
          </a:r>
          <a:r>
            <a:rPr lang="pt-PT" sz="1500" b="1" kern="1200" dirty="0" err="1">
              <a:solidFill>
                <a:schemeClr val="tx1"/>
              </a:solidFill>
            </a:rPr>
            <a:t>machine</a:t>
          </a:r>
          <a:r>
            <a:rPr lang="pt-PT" sz="1500" b="1" kern="1200" dirty="0">
              <a:solidFill>
                <a:schemeClr val="tx1"/>
              </a:solidFill>
            </a:rPr>
            <a:t> </a:t>
          </a:r>
          <a:r>
            <a:rPr lang="pt-PT" sz="1500" b="1" kern="1200" dirty="0" err="1">
              <a:solidFill>
                <a:schemeClr val="tx1"/>
              </a:solidFill>
            </a:rPr>
            <a:t>communications</a:t>
          </a:r>
          <a:r>
            <a:rPr lang="pt-PT" sz="1500" b="1" kern="1200" dirty="0">
              <a:solidFill>
                <a:schemeClr val="tx1"/>
              </a:solidFill>
            </a:rPr>
            <a:t> </a:t>
          </a:r>
          <a:r>
            <a:rPr lang="pt-PT" sz="1500" kern="1200" dirty="0">
              <a:solidFill>
                <a:schemeClr val="tx1"/>
              </a:solidFill>
            </a:rPr>
            <a:t>(</a:t>
          </a:r>
          <a:r>
            <a:rPr lang="pt-PT" sz="1500" kern="1200" dirty="0" err="1">
              <a:solidFill>
                <a:schemeClr val="tx1"/>
              </a:solidFill>
            </a:rPr>
            <a:t>IoT</a:t>
          </a:r>
          <a:r>
            <a:rPr lang="pt-PT" sz="1500" kern="1200" dirty="0">
              <a:solidFill>
                <a:schemeClr val="tx1"/>
              </a:solidFill>
            </a:rPr>
            <a:t> </a:t>
          </a:r>
          <a:r>
            <a:rPr lang="pt-PT" sz="1500" kern="1200" dirty="0" err="1">
              <a:solidFill>
                <a:schemeClr val="tx1"/>
              </a:solidFill>
            </a:rPr>
            <a:t>and</a:t>
          </a:r>
          <a:r>
            <a:rPr lang="pt-PT" sz="1500" kern="1200" dirty="0">
              <a:solidFill>
                <a:schemeClr val="tx1"/>
              </a:solidFill>
            </a:rPr>
            <a:t> </a:t>
          </a:r>
          <a:r>
            <a:rPr lang="pt-PT" sz="1500" kern="1200" dirty="0" err="1">
              <a:solidFill>
                <a:schemeClr val="tx1"/>
              </a:solidFill>
            </a:rPr>
            <a:t>Security</a:t>
          </a:r>
          <a:r>
            <a:rPr lang="pt-PT" sz="1500" kern="1200" dirty="0">
              <a:solidFill>
                <a:schemeClr val="tx1"/>
              </a:solidFill>
            </a:rPr>
            <a:t> Apps) – in </a:t>
          </a:r>
          <a:r>
            <a:rPr lang="pt-PT" sz="1500" kern="1200" dirty="0" err="1">
              <a:solidFill>
                <a:schemeClr val="tx1"/>
              </a:solidFill>
            </a:rPr>
            <a:t>addition</a:t>
          </a:r>
          <a:r>
            <a:rPr lang="pt-PT" sz="1500" kern="1200" dirty="0">
              <a:solidFill>
                <a:schemeClr val="tx1"/>
              </a:solidFill>
            </a:rPr>
            <a:t> to </a:t>
          </a:r>
          <a:r>
            <a:rPr lang="pt-PT" sz="1500" kern="1200" dirty="0" err="1">
              <a:solidFill>
                <a:schemeClr val="tx1"/>
              </a:solidFill>
            </a:rPr>
            <a:t>infrastructure</a:t>
          </a:r>
          <a:r>
            <a:rPr lang="pt-PT" sz="1500" kern="1200" dirty="0">
              <a:solidFill>
                <a:schemeClr val="tx1"/>
              </a:solidFill>
            </a:rPr>
            <a:t> </a:t>
          </a:r>
          <a:r>
            <a:rPr lang="pt-PT" sz="1500" kern="1200" dirty="0" err="1">
              <a:solidFill>
                <a:schemeClr val="tx1"/>
              </a:solidFill>
            </a:rPr>
            <a:t>centralized</a:t>
          </a:r>
          <a:r>
            <a:rPr lang="pt-PT" sz="1500" kern="1200" dirty="0">
              <a:solidFill>
                <a:schemeClr val="tx1"/>
              </a:solidFill>
            </a:rPr>
            <a:t> </a:t>
          </a:r>
          <a:r>
            <a:rPr lang="pt-PT" sz="1500" kern="1200" dirty="0" err="1">
              <a:solidFill>
                <a:schemeClr val="tx1"/>
              </a:solidFill>
            </a:rPr>
            <a:t>architecture</a:t>
          </a:r>
          <a:endParaRPr lang="pt-PT" sz="1500" kern="1200" dirty="0">
            <a:solidFill>
              <a:schemeClr val="tx1"/>
            </a:solidFill>
          </a:endParaRPr>
        </a:p>
      </dsp:txBody>
      <dsp:txXfrm>
        <a:off x="6280092" y="912939"/>
        <a:ext cx="1875674" cy="4226560"/>
      </dsp:txXfrm>
    </dsp:sp>
    <dsp:sp modelId="{E506B3A6-CC72-4D10-AD39-A13A27CB0E85}">
      <dsp:nvSpPr>
        <dsp:cNvPr id="0" name=""/>
        <dsp:cNvSpPr/>
      </dsp:nvSpPr>
      <dsp:spPr>
        <a:xfrm>
          <a:off x="5744893" y="196881"/>
          <a:ext cx="1070398" cy="102654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00FA7-F1A0-4CCA-BDB7-20AEA05DD20F}">
      <dsp:nvSpPr>
        <dsp:cNvPr id="0" name=""/>
        <dsp:cNvSpPr/>
      </dsp:nvSpPr>
      <dsp:spPr>
        <a:xfrm>
          <a:off x="1486442" y="437663"/>
          <a:ext cx="3309308" cy="3863012"/>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effectLst>
                <a:outerShdw blurRad="38100" dist="38100" dir="2700000" algn="tl">
                  <a:srgbClr val="000000">
                    <a:alpha val="43137"/>
                  </a:srgbClr>
                </a:outerShdw>
              </a:effectLst>
            </a:rPr>
            <a:t>Massive MIMO schemes involving several hundreds or even thousands of antenna elements are expected to be central technologies for 5G systems</a:t>
          </a:r>
          <a:endParaRPr lang="pt-PT" sz="2600" kern="1200" dirty="0">
            <a:solidFill>
              <a:schemeClr val="tx1"/>
            </a:solidFill>
          </a:endParaRPr>
        </a:p>
      </dsp:txBody>
      <dsp:txXfrm>
        <a:off x="1647989" y="599210"/>
        <a:ext cx="2986214" cy="35399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B8B6A-831F-47B7-BBD3-A98AC91E813D}">
      <dsp:nvSpPr>
        <dsp:cNvPr id="0" name=""/>
        <dsp:cNvSpPr/>
      </dsp:nvSpPr>
      <dsp:spPr>
        <a:xfrm>
          <a:off x="5895241" y="3238047"/>
          <a:ext cx="5296019" cy="156223"/>
        </a:xfrm>
        <a:custGeom>
          <a:avLst/>
          <a:gdLst/>
          <a:ahLst/>
          <a:cxnLst/>
          <a:rect l="0" t="0" r="0" b="0"/>
          <a:pathLst>
            <a:path>
              <a:moveTo>
                <a:pt x="0" y="0"/>
              </a:moveTo>
              <a:lnTo>
                <a:pt x="0" y="78111"/>
              </a:lnTo>
              <a:lnTo>
                <a:pt x="5296019" y="78111"/>
              </a:lnTo>
              <a:lnTo>
                <a:pt x="5296019" y="15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DA9B83-50FC-4853-B85F-318606A79063}">
      <dsp:nvSpPr>
        <dsp:cNvPr id="0" name=""/>
        <dsp:cNvSpPr/>
      </dsp:nvSpPr>
      <dsp:spPr>
        <a:xfrm>
          <a:off x="5895241" y="3238047"/>
          <a:ext cx="4004601" cy="156223"/>
        </a:xfrm>
        <a:custGeom>
          <a:avLst/>
          <a:gdLst/>
          <a:ahLst/>
          <a:cxnLst/>
          <a:rect l="0" t="0" r="0" b="0"/>
          <a:pathLst>
            <a:path>
              <a:moveTo>
                <a:pt x="0" y="0"/>
              </a:moveTo>
              <a:lnTo>
                <a:pt x="0" y="78111"/>
              </a:lnTo>
              <a:lnTo>
                <a:pt x="4004601" y="78111"/>
              </a:lnTo>
              <a:lnTo>
                <a:pt x="4004601" y="15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CE68DB-1E38-4CF4-AB12-E806D49E1EA9}">
      <dsp:nvSpPr>
        <dsp:cNvPr id="0" name=""/>
        <dsp:cNvSpPr/>
      </dsp:nvSpPr>
      <dsp:spPr>
        <a:xfrm>
          <a:off x="5895241" y="3238047"/>
          <a:ext cx="2697080" cy="156223"/>
        </a:xfrm>
        <a:custGeom>
          <a:avLst/>
          <a:gdLst/>
          <a:ahLst/>
          <a:cxnLst/>
          <a:rect l="0" t="0" r="0" b="0"/>
          <a:pathLst>
            <a:path>
              <a:moveTo>
                <a:pt x="0" y="0"/>
              </a:moveTo>
              <a:lnTo>
                <a:pt x="0" y="78111"/>
              </a:lnTo>
              <a:lnTo>
                <a:pt x="2697080" y="78111"/>
              </a:lnTo>
              <a:lnTo>
                <a:pt x="2697080" y="15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FF9B8C-2442-4073-A2C2-ABE094D4DFFB}">
      <dsp:nvSpPr>
        <dsp:cNvPr id="0" name=""/>
        <dsp:cNvSpPr/>
      </dsp:nvSpPr>
      <dsp:spPr>
        <a:xfrm>
          <a:off x="5895241" y="3238047"/>
          <a:ext cx="1317760" cy="156223"/>
        </a:xfrm>
        <a:custGeom>
          <a:avLst/>
          <a:gdLst/>
          <a:ahLst/>
          <a:cxnLst/>
          <a:rect l="0" t="0" r="0" b="0"/>
          <a:pathLst>
            <a:path>
              <a:moveTo>
                <a:pt x="0" y="0"/>
              </a:moveTo>
              <a:lnTo>
                <a:pt x="0" y="78111"/>
              </a:lnTo>
              <a:lnTo>
                <a:pt x="1317760" y="78111"/>
              </a:lnTo>
              <a:lnTo>
                <a:pt x="1317760" y="15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C74EBE-5DA2-46DD-978B-4CC16BDCE315}">
      <dsp:nvSpPr>
        <dsp:cNvPr id="0" name=""/>
        <dsp:cNvSpPr/>
      </dsp:nvSpPr>
      <dsp:spPr>
        <a:xfrm>
          <a:off x="5849521" y="3238047"/>
          <a:ext cx="91440" cy="156223"/>
        </a:xfrm>
        <a:custGeom>
          <a:avLst/>
          <a:gdLst/>
          <a:ahLst/>
          <a:cxnLst/>
          <a:rect l="0" t="0" r="0" b="0"/>
          <a:pathLst>
            <a:path>
              <a:moveTo>
                <a:pt x="45720" y="0"/>
              </a:moveTo>
              <a:lnTo>
                <a:pt x="45720" y="78111"/>
              </a:lnTo>
              <a:lnTo>
                <a:pt x="55156" y="78111"/>
              </a:lnTo>
              <a:lnTo>
                <a:pt x="55156" y="15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C77FA7-61BB-4B7F-93EE-7503ECA058CA}">
      <dsp:nvSpPr>
        <dsp:cNvPr id="0" name=""/>
        <dsp:cNvSpPr/>
      </dsp:nvSpPr>
      <dsp:spPr>
        <a:xfrm>
          <a:off x="4668154" y="3238047"/>
          <a:ext cx="1227087" cy="156223"/>
        </a:xfrm>
        <a:custGeom>
          <a:avLst/>
          <a:gdLst/>
          <a:ahLst/>
          <a:cxnLst/>
          <a:rect l="0" t="0" r="0" b="0"/>
          <a:pathLst>
            <a:path>
              <a:moveTo>
                <a:pt x="1227087" y="0"/>
              </a:moveTo>
              <a:lnTo>
                <a:pt x="1227087" y="78111"/>
              </a:lnTo>
              <a:lnTo>
                <a:pt x="0" y="78111"/>
              </a:lnTo>
              <a:lnTo>
                <a:pt x="0" y="15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AAA69F-7C13-4563-AA74-3BDAC6FE9AF6}">
      <dsp:nvSpPr>
        <dsp:cNvPr id="0" name=""/>
        <dsp:cNvSpPr/>
      </dsp:nvSpPr>
      <dsp:spPr>
        <a:xfrm>
          <a:off x="3431630" y="3238047"/>
          <a:ext cx="2463611" cy="156223"/>
        </a:xfrm>
        <a:custGeom>
          <a:avLst/>
          <a:gdLst/>
          <a:ahLst/>
          <a:cxnLst/>
          <a:rect l="0" t="0" r="0" b="0"/>
          <a:pathLst>
            <a:path>
              <a:moveTo>
                <a:pt x="2463611" y="0"/>
              </a:moveTo>
              <a:lnTo>
                <a:pt x="2463611" y="78111"/>
              </a:lnTo>
              <a:lnTo>
                <a:pt x="0" y="78111"/>
              </a:lnTo>
              <a:lnTo>
                <a:pt x="0" y="15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90D3EF-E12E-4AA3-9533-6B670BC2135C}">
      <dsp:nvSpPr>
        <dsp:cNvPr id="0" name=""/>
        <dsp:cNvSpPr/>
      </dsp:nvSpPr>
      <dsp:spPr>
        <a:xfrm>
          <a:off x="2024219" y="3238047"/>
          <a:ext cx="3871022" cy="156223"/>
        </a:xfrm>
        <a:custGeom>
          <a:avLst/>
          <a:gdLst/>
          <a:ahLst/>
          <a:cxnLst/>
          <a:rect l="0" t="0" r="0" b="0"/>
          <a:pathLst>
            <a:path>
              <a:moveTo>
                <a:pt x="3871022" y="0"/>
              </a:moveTo>
              <a:lnTo>
                <a:pt x="3871022" y="78111"/>
              </a:lnTo>
              <a:lnTo>
                <a:pt x="0" y="78111"/>
              </a:lnTo>
              <a:lnTo>
                <a:pt x="0" y="15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2A6DF1-E053-4404-A207-060DD785B24B}">
      <dsp:nvSpPr>
        <dsp:cNvPr id="0" name=""/>
        <dsp:cNvSpPr/>
      </dsp:nvSpPr>
      <dsp:spPr>
        <a:xfrm>
          <a:off x="580568" y="3238047"/>
          <a:ext cx="5314673" cy="156223"/>
        </a:xfrm>
        <a:custGeom>
          <a:avLst/>
          <a:gdLst/>
          <a:ahLst/>
          <a:cxnLst/>
          <a:rect l="0" t="0" r="0" b="0"/>
          <a:pathLst>
            <a:path>
              <a:moveTo>
                <a:pt x="5314673" y="0"/>
              </a:moveTo>
              <a:lnTo>
                <a:pt x="5314673" y="78111"/>
              </a:lnTo>
              <a:lnTo>
                <a:pt x="0" y="78111"/>
              </a:lnTo>
              <a:lnTo>
                <a:pt x="0" y="156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0237AF-1917-4B3C-BF0C-CD3CA544E8DD}">
      <dsp:nvSpPr>
        <dsp:cNvPr id="0" name=""/>
        <dsp:cNvSpPr/>
      </dsp:nvSpPr>
      <dsp:spPr>
        <a:xfrm>
          <a:off x="4376306" y="1485099"/>
          <a:ext cx="3037871" cy="1752947"/>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t-PT" sz="3200" kern="1200" dirty="0">
              <a:solidFill>
                <a:schemeClr val="tx1"/>
              </a:solidFill>
            </a:rPr>
            <a:t>HOW TO ACHIEVE 5G?</a:t>
          </a:r>
        </a:p>
      </dsp:txBody>
      <dsp:txXfrm>
        <a:off x="4376306" y="1485099"/>
        <a:ext cx="3037871" cy="1752947"/>
      </dsp:txXfrm>
    </dsp:sp>
    <dsp:sp modelId="{28F89074-B1D1-4A16-BDAB-40ABDE6951C4}">
      <dsp:nvSpPr>
        <dsp:cNvPr id="0" name=""/>
        <dsp:cNvSpPr/>
      </dsp:nvSpPr>
      <dsp:spPr>
        <a:xfrm>
          <a:off x="4178" y="3394270"/>
          <a:ext cx="1152781" cy="140664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PT" sz="2400" b="1" kern="1200" dirty="0" err="1">
              <a:solidFill>
                <a:schemeClr val="tx1"/>
              </a:solidFill>
            </a:rPr>
            <a:t>Massive</a:t>
          </a:r>
          <a:r>
            <a:rPr lang="pt-PT" sz="2400" b="1" kern="1200" dirty="0">
              <a:solidFill>
                <a:schemeClr val="tx1"/>
              </a:solidFill>
            </a:rPr>
            <a:t> MIMO</a:t>
          </a:r>
        </a:p>
      </dsp:txBody>
      <dsp:txXfrm>
        <a:off x="4178" y="3394270"/>
        <a:ext cx="1152781" cy="1406644"/>
      </dsp:txXfrm>
    </dsp:sp>
    <dsp:sp modelId="{624D36D8-088F-46AD-81B6-4300F0C81DE3}">
      <dsp:nvSpPr>
        <dsp:cNvPr id="0" name=""/>
        <dsp:cNvSpPr/>
      </dsp:nvSpPr>
      <dsp:spPr>
        <a:xfrm>
          <a:off x="1313182" y="3394270"/>
          <a:ext cx="1422073" cy="140664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PT" sz="2400" b="1" kern="1200" dirty="0" err="1">
              <a:solidFill>
                <a:schemeClr val="tx1"/>
              </a:solidFill>
            </a:rPr>
            <a:t>Millimeter</a:t>
          </a:r>
          <a:r>
            <a:rPr lang="pt-PT" sz="2400" b="1" kern="1200" dirty="0">
              <a:solidFill>
                <a:schemeClr val="tx1"/>
              </a:solidFill>
            </a:rPr>
            <a:t> </a:t>
          </a:r>
          <a:r>
            <a:rPr lang="pt-PT" sz="2400" b="1" kern="1200" dirty="0" err="1">
              <a:solidFill>
                <a:schemeClr val="tx1"/>
              </a:solidFill>
            </a:rPr>
            <a:t>Waves</a:t>
          </a:r>
          <a:endParaRPr lang="pt-PT" sz="2400" b="1" kern="1200" dirty="0">
            <a:solidFill>
              <a:schemeClr val="tx1"/>
            </a:solidFill>
          </a:endParaRPr>
        </a:p>
      </dsp:txBody>
      <dsp:txXfrm>
        <a:off x="1313182" y="3394270"/>
        <a:ext cx="1422073" cy="1406644"/>
      </dsp:txXfrm>
    </dsp:sp>
    <dsp:sp modelId="{E74FD3D8-C895-4742-B2C1-93C93F158989}">
      <dsp:nvSpPr>
        <dsp:cNvPr id="0" name=""/>
        <dsp:cNvSpPr/>
      </dsp:nvSpPr>
      <dsp:spPr>
        <a:xfrm>
          <a:off x="2891479" y="3394270"/>
          <a:ext cx="1080300" cy="140664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PT" sz="1800" kern="1200" dirty="0">
              <a:solidFill>
                <a:schemeClr val="tx1"/>
              </a:solidFill>
            </a:rPr>
            <a:t>Base Station </a:t>
          </a:r>
          <a:r>
            <a:rPr lang="pt-PT" sz="1800" kern="1200" dirty="0" err="1">
              <a:solidFill>
                <a:schemeClr val="tx1"/>
              </a:solidFill>
            </a:rPr>
            <a:t>Coperation</a:t>
          </a:r>
          <a:endParaRPr lang="pt-PT" sz="1800" kern="1200" dirty="0">
            <a:solidFill>
              <a:schemeClr val="tx1"/>
            </a:solidFill>
          </a:endParaRPr>
        </a:p>
      </dsp:txBody>
      <dsp:txXfrm>
        <a:off x="2891479" y="3394270"/>
        <a:ext cx="1080300" cy="1406644"/>
      </dsp:txXfrm>
    </dsp:sp>
    <dsp:sp modelId="{16A0632B-F206-410D-86C8-785F4F5C2B02}">
      <dsp:nvSpPr>
        <dsp:cNvPr id="0" name=""/>
        <dsp:cNvSpPr/>
      </dsp:nvSpPr>
      <dsp:spPr>
        <a:xfrm>
          <a:off x="4128003" y="3394270"/>
          <a:ext cx="1080300" cy="140664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PT" sz="1800" kern="1200" dirty="0" err="1">
              <a:solidFill>
                <a:schemeClr val="tx1"/>
              </a:solidFill>
            </a:rPr>
            <a:t>Multi-hop</a:t>
          </a:r>
          <a:r>
            <a:rPr lang="pt-PT" sz="1800" kern="1200" dirty="0">
              <a:solidFill>
                <a:schemeClr val="tx1"/>
              </a:solidFill>
            </a:rPr>
            <a:t> </a:t>
          </a:r>
          <a:r>
            <a:rPr lang="pt-PT" sz="1800" kern="1200" dirty="0" err="1">
              <a:solidFill>
                <a:schemeClr val="tx1"/>
              </a:solidFill>
            </a:rPr>
            <a:t>Relay</a:t>
          </a:r>
          <a:endParaRPr lang="pt-PT" sz="1800" kern="1200" dirty="0">
            <a:solidFill>
              <a:schemeClr val="tx1"/>
            </a:solidFill>
          </a:endParaRPr>
        </a:p>
      </dsp:txBody>
      <dsp:txXfrm>
        <a:off x="4128003" y="3394270"/>
        <a:ext cx="1080300" cy="1406644"/>
      </dsp:txXfrm>
    </dsp:sp>
    <dsp:sp modelId="{A3804D40-F52C-47B8-8271-5E067DF80C4D}">
      <dsp:nvSpPr>
        <dsp:cNvPr id="0" name=""/>
        <dsp:cNvSpPr/>
      </dsp:nvSpPr>
      <dsp:spPr>
        <a:xfrm>
          <a:off x="5364528" y="3394270"/>
          <a:ext cx="1080300" cy="140664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PT" sz="1800" kern="1200" dirty="0" err="1">
              <a:solidFill>
                <a:schemeClr val="tx1"/>
              </a:solidFill>
            </a:rPr>
            <a:t>All-over</a:t>
          </a:r>
          <a:r>
            <a:rPr lang="pt-PT" sz="1800" kern="1200" dirty="0">
              <a:solidFill>
                <a:schemeClr val="tx1"/>
              </a:solidFill>
            </a:rPr>
            <a:t> IP</a:t>
          </a:r>
        </a:p>
      </dsp:txBody>
      <dsp:txXfrm>
        <a:off x="5364528" y="3394270"/>
        <a:ext cx="1080300" cy="1406644"/>
      </dsp:txXfrm>
    </dsp:sp>
    <dsp:sp modelId="{712091F7-4592-4D0F-8089-75BDE4AADF76}">
      <dsp:nvSpPr>
        <dsp:cNvPr id="0" name=""/>
        <dsp:cNvSpPr/>
      </dsp:nvSpPr>
      <dsp:spPr>
        <a:xfrm>
          <a:off x="6601052" y="3394270"/>
          <a:ext cx="1223899" cy="140664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PT" sz="1800" kern="1200" dirty="0" err="1">
              <a:solidFill>
                <a:schemeClr val="tx1"/>
              </a:solidFill>
            </a:rPr>
            <a:t>Block</a:t>
          </a:r>
          <a:r>
            <a:rPr lang="pt-PT" sz="1800" kern="1200" dirty="0">
              <a:solidFill>
                <a:schemeClr val="tx1"/>
              </a:solidFill>
            </a:rPr>
            <a:t> </a:t>
          </a:r>
          <a:r>
            <a:rPr lang="pt-PT" sz="1800" kern="1200" dirty="0" err="1">
              <a:solidFill>
                <a:schemeClr val="tx1"/>
              </a:solidFill>
            </a:rPr>
            <a:t>Transmission</a:t>
          </a:r>
          <a:r>
            <a:rPr lang="pt-PT" sz="1800" kern="1200" dirty="0">
              <a:solidFill>
                <a:schemeClr val="tx1"/>
              </a:solidFill>
            </a:rPr>
            <a:t> </a:t>
          </a:r>
          <a:r>
            <a:rPr lang="pt-PT" sz="1800" kern="1200" dirty="0" err="1">
              <a:solidFill>
                <a:schemeClr val="tx1"/>
              </a:solidFill>
            </a:rPr>
            <a:t>Techniques</a:t>
          </a:r>
          <a:r>
            <a:rPr lang="pt-PT" sz="1800" kern="1200" dirty="0">
              <a:solidFill>
                <a:schemeClr val="tx1"/>
              </a:solidFill>
            </a:rPr>
            <a:t> (OFDM &amp; NOMA)</a:t>
          </a:r>
        </a:p>
      </dsp:txBody>
      <dsp:txXfrm>
        <a:off x="6601052" y="3394270"/>
        <a:ext cx="1223899" cy="1406644"/>
      </dsp:txXfrm>
    </dsp:sp>
    <dsp:sp modelId="{F2AA6A9A-732E-4512-B8C6-F7AB5DA971B3}">
      <dsp:nvSpPr>
        <dsp:cNvPr id="0" name=""/>
        <dsp:cNvSpPr/>
      </dsp:nvSpPr>
      <dsp:spPr>
        <a:xfrm>
          <a:off x="7981176" y="3394270"/>
          <a:ext cx="1222293" cy="140664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PT" sz="1800" kern="1200" dirty="0" err="1">
              <a:solidFill>
                <a:schemeClr val="tx1"/>
              </a:solidFill>
            </a:rPr>
            <a:t>Adaptive</a:t>
          </a:r>
          <a:r>
            <a:rPr lang="pt-PT" sz="1800" kern="1200" dirty="0">
              <a:solidFill>
                <a:schemeClr val="tx1"/>
              </a:solidFill>
            </a:rPr>
            <a:t> </a:t>
          </a:r>
          <a:r>
            <a:rPr lang="pt-PT" sz="1800" kern="1200" dirty="0" err="1">
              <a:solidFill>
                <a:schemeClr val="tx1"/>
              </a:solidFill>
            </a:rPr>
            <a:t>Modulation</a:t>
          </a:r>
          <a:r>
            <a:rPr lang="pt-PT" sz="1800" kern="1200" dirty="0">
              <a:solidFill>
                <a:schemeClr val="tx1"/>
              </a:solidFill>
            </a:rPr>
            <a:t> &amp; </a:t>
          </a:r>
          <a:r>
            <a:rPr lang="pt-PT" sz="1800" kern="1200" dirty="0" err="1">
              <a:solidFill>
                <a:schemeClr val="tx1"/>
              </a:solidFill>
            </a:rPr>
            <a:t>Coding</a:t>
          </a:r>
          <a:endParaRPr lang="pt-PT" sz="1800" kern="1200" dirty="0">
            <a:solidFill>
              <a:schemeClr val="tx1"/>
            </a:solidFill>
          </a:endParaRPr>
        </a:p>
      </dsp:txBody>
      <dsp:txXfrm>
        <a:off x="7981176" y="3394270"/>
        <a:ext cx="1222293" cy="1406644"/>
      </dsp:txXfrm>
    </dsp:sp>
    <dsp:sp modelId="{31B0EDE0-7ECC-48F1-8704-5A5968A5F54A}">
      <dsp:nvSpPr>
        <dsp:cNvPr id="0" name=""/>
        <dsp:cNvSpPr/>
      </dsp:nvSpPr>
      <dsp:spPr>
        <a:xfrm>
          <a:off x="9359692" y="3394270"/>
          <a:ext cx="1080300" cy="140664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PT" sz="1800" kern="1200" dirty="0" err="1">
              <a:solidFill>
                <a:schemeClr val="tx1"/>
              </a:solidFill>
            </a:rPr>
            <a:t>Multi-Resolution</a:t>
          </a:r>
          <a:r>
            <a:rPr lang="pt-PT" sz="1800" kern="1200" dirty="0">
              <a:solidFill>
                <a:schemeClr val="tx1"/>
              </a:solidFill>
            </a:rPr>
            <a:t> </a:t>
          </a:r>
          <a:r>
            <a:rPr lang="pt-PT" sz="1800" kern="1200" dirty="0" err="1">
              <a:solidFill>
                <a:schemeClr val="tx1"/>
              </a:solidFill>
            </a:rPr>
            <a:t>Techniques</a:t>
          </a:r>
          <a:endParaRPr lang="pt-PT" sz="1800" kern="1200" dirty="0">
            <a:solidFill>
              <a:schemeClr val="tx1"/>
            </a:solidFill>
          </a:endParaRPr>
        </a:p>
      </dsp:txBody>
      <dsp:txXfrm>
        <a:off x="9359692" y="3394270"/>
        <a:ext cx="1080300" cy="1406644"/>
      </dsp:txXfrm>
    </dsp:sp>
    <dsp:sp modelId="{C32CD087-3FC5-4173-B66A-1C9D373A2ECE}">
      <dsp:nvSpPr>
        <dsp:cNvPr id="0" name=""/>
        <dsp:cNvSpPr/>
      </dsp:nvSpPr>
      <dsp:spPr>
        <a:xfrm>
          <a:off x="10596217" y="3394270"/>
          <a:ext cx="1190088" cy="140664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PT" sz="1800" kern="1200" dirty="0" err="1">
              <a:solidFill>
                <a:schemeClr val="tx1"/>
              </a:solidFill>
            </a:rPr>
            <a:t>Carrier</a:t>
          </a:r>
          <a:r>
            <a:rPr lang="pt-PT" sz="1800" kern="1200" dirty="0">
              <a:solidFill>
                <a:schemeClr val="tx1"/>
              </a:solidFill>
            </a:rPr>
            <a:t> </a:t>
          </a:r>
          <a:r>
            <a:rPr lang="pt-PT" sz="1800" kern="1200" dirty="0" err="1">
              <a:solidFill>
                <a:schemeClr val="tx1"/>
              </a:solidFill>
            </a:rPr>
            <a:t>Aggregation</a:t>
          </a:r>
          <a:endParaRPr lang="pt-PT" sz="1800" kern="1200" dirty="0">
            <a:solidFill>
              <a:schemeClr val="tx1"/>
            </a:solidFill>
          </a:endParaRPr>
        </a:p>
      </dsp:txBody>
      <dsp:txXfrm>
        <a:off x="10596217" y="3394270"/>
        <a:ext cx="1190088" cy="14066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B9A4B-93E9-4730-AEBF-B200574D921A}">
      <dsp:nvSpPr>
        <dsp:cNvPr id="0" name=""/>
        <dsp:cNvSpPr/>
      </dsp:nvSpPr>
      <dsp:spPr>
        <a:xfrm>
          <a:off x="2178278" y="1326084"/>
          <a:ext cx="2711974" cy="2711974"/>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pt-PT" sz="3200" b="1" kern="1200" dirty="0" err="1">
              <a:effectLst>
                <a:outerShdw blurRad="38100" dist="38100" dir="2700000" algn="tl">
                  <a:srgbClr val="000000">
                    <a:alpha val="43137"/>
                  </a:srgbClr>
                </a:outerShdw>
              </a:effectLst>
            </a:rPr>
            <a:t>Massive</a:t>
          </a:r>
          <a:r>
            <a:rPr lang="pt-PT" sz="3200" b="1" kern="1200" dirty="0">
              <a:effectLst>
                <a:outerShdw blurRad="38100" dist="38100" dir="2700000" algn="tl">
                  <a:srgbClr val="000000">
                    <a:alpha val="43137"/>
                  </a:srgbClr>
                </a:outerShdw>
              </a:effectLst>
            </a:rPr>
            <a:t> MIMO</a:t>
          </a:r>
        </a:p>
      </dsp:txBody>
      <dsp:txXfrm>
        <a:off x="2575437" y="1723243"/>
        <a:ext cx="1917656" cy="1917656"/>
      </dsp:txXfrm>
    </dsp:sp>
    <dsp:sp modelId="{063AE728-75DD-4483-9A2A-7BC981E40D68}">
      <dsp:nvSpPr>
        <dsp:cNvPr id="0" name=""/>
        <dsp:cNvSpPr/>
      </dsp:nvSpPr>
      <dsp:spPr>
        <a:xfrm>
          <a:off x="2166915" y="-510053"/>
          <a:ext cx="2734700" cy="2788560"/>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t-PT" sz="2400" kern="1200" dirty="0" err="1"/>
            <a:t>Hundreds</a:t>
          </a:r>
          <a:r>
            <a:rPr lang="pt-PT" sz="2400" kern="1200" dirty="0"/>
            <a:t> </a:t>
          </a:r>
          <a:r>
            <a:rPr lang="pt-PT" sz="2400" kern="1200" dirty="0" err="1"/>
            <a:t>or</a:t>
          </a:r>
          <a:r>
            <a:rPr lang="pt-PT" sz="2400" kern="1200" dirty="0"/>
            <a:t> </a:t>
          </a:r>
          <a:r>
            <a:rPr lang="pt-PT" sz="2400" kern="1200" dirty="0" err="1"/>
            <a:t>Thousands</a:t>
          </a:r>
          <a:r>
            <a:rPr lang="pt-PT" sz="2400" kern="1200" dirty="0"/>
            <a:t> </a:t>
          </a:r>
          <a:r>
            <a:rPr lang="pt-PT" sz="2400" kern="1200" dirty="0" err="1"/>
            <a:t>of</a:t>
          </a:r>
          <a:r>
            <a:rPr lang="pt-PT" sz="2400" kern="1200" dirty="0"/>
            <a:t> </a:t>
          </a:r>
          <a:r>
            <a:rPr lang="pt-PT" sz="2400" kern="1200" dirty="0" err="1"/>
            <a:t>Tx</a:t>
          </a:r>
          <a:r>
            <a:rPr lang="pt-PT" sz="2400" kern="1200" dirty="0"/>
            <a:t> </a:t>
          </a:r>
          <a:r>
            <a:rPr lang="pt-PT" sz="2400" kern="1200" dirty="0" err="1"/>
            <a:t>and</a:t>
          </a:r>
          <a:r>
            <a:rPr lang="pt-PT" sz="2400" kern="1200" dirty="0"/>
            <a:t> </a:t>
          </a:r>
          <a:r>
            <a:rPr lang="pt-PT" sz="2400" kern="1200" dirty="0" err="1"/>
            <a:t>Rx</a:t>
          </a:r>
          <a:r>
            <a:rPr lang="pt-PT" sz="2400" kern="1200" dirty="0"/>
            <a:t> </a:t>
          </a:r>
          <a:r>
            <a:rPr lang="pt-PT" sz="2400" kern="1200" dirty="0" err="1"/>
            <a:t>Antennas</a:t>
          </a:r>
          <a:endParaRPr lang="pt-PT" sz="2400" kern="1200" dirty="0"/>
        </a:p>
      </dsp:txBody>
      <dsp:txXfrm>
        <a:off x="2567403" y="-101678"/>
        <a:ext cx="1933724" cy="1971810"/>
      </dsp:txXfrm>
    </dsp:sp>
    <dsp:sp modelId="{AAD82A2E-5DAE-4238-8D74-8845CD546447}">
      <dsp:nvSpPr>
        <dsp:cNvPr id="0" name=""/>
        <dsp:cNvSpPr/>
      </dsp:nvSpPr>
      <dsp:spPr>
        <a:xfrm>
          <a:off x="3694924" y="2136535"/>
          <a:ext cx="2734700" cy="2788560"/>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t-PT" sz="2400" kern="1200" dirty="0" err="1"/>
            <a:t>Complexity</a:t>
          </a:r>
          <a:r>
            <a:rPr lang="pt-PT" sz="2400" kern="1200" dirty="0"/>
            <a:t> </a:t>
          </a:r>
          <a:r>
            <a:rPr lang="pt-PT" sz="2400" kern="1200" dirty="0" err="1"/>
            <a:t>grows</a:t>
          </a:r>
          <a:r>
            <a:rPr lang="pt-PT" sz="2400" kern="1200" dirty="0"/>
            <a:t> </a:t>
          </a:r>
          <a:r>
            <a:rPr lang="pt-PT" sz="2400" kern="1200" dirty="0" err="1"/>
            <a:t>Exponentially</a:t>
          </a:r>
          <a:r>
            <a:rPr lang="pt-PT" sz="2400" kern="1200" dirty="0"/>
            <a:t> =&gt; </a:t>
          </a:r>
          <a:r>
            <a:rPr lang="pt-PT" sz="2400" kern="1200" dirty="0" err="1"/>
            <a:t>Signal</a:t>
          </a:r>
          <a:r>
            <a:rPr lang="pt-PT" sz="2400" kern="1200" dirty="0"/>
            <a:t> </a:t>
          </a:r>
          <a:r>
            <a:rPr lang="pt-PT" sz="2400" kern="1200" dirty="0" err="1"/>
            <a:t>Processing</a:t>
          </a:r>
          <a:endParaRPr lang="pt-PT" sz="2400" kern="1200" dirty="0"/>
        </a:p>
      </dsp:txBody>
      <dsp:txXfrm>
        <a:off x="4095412" y="2544910"/>
        <a:ext cx="1933724" cy="1971810"/>
      </dsp:txXfrm>
    </dsp:sp>
    <dsp:sp modelId="{B6A8914B-DFA7-4DAE-92AD-E0187FA6B169}">
      <dsp:nvSpPr>
        <dsp:cNvPr id="0" name=""/>
        <dsp:cNvSpPr/>
      </dsp:nvSpPr>
      <dsp:spPr>
        <a:xfrm>
          <a:off x="638906" y="2136535"/>
          <a:ext cx="2734700" cy="2788560"/>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t-PT" sz="2400" kern="1200" dirty="0"/>
            <a:t>mm-</a:t>
          </a:r>
          <a:r>
            <a:rPr lang="pt-PT" sz="2400" kern="1200" dirty="0" err="1"/>
            <a:t>Wave</a:t>
          </a:r>
          <a:r>
            <a:rPr lang="pt-PT" sz="2400" kern="1200" dirty="0"/>
            <a:t> </a:t>
          </a:r>
          <a:r>
            <a:rPr lang="pt-PT" sz="2400" kern="1200" dirty="0" err="1"/>
            <a:t>facilitates</a:t>
          </a:r>
          <a:r>
            <a:rPr lang="pt-PT" sz="2400" kern="1200" dirty="0"/>
            <a:t> m-MIMO, as </a:t>
          </a:r>
          <a:r>
            <a:rPr lang="pt-PT" sz="2400" kern="1200" dirty="0" err="1"/>
            <a:t>distance</a:t>
          </a:r>
          <a:r>
            <a:rPr lang="pt-PT" sz="2400" kern="1200" dirty="0"/>
            <a:t> </a:t>
          </a:r>
          <a:r>
            <a:rPr lang="pt-PT" sz="2400" kern="1200" dirty="0" err="1"/>
            <a:t>between</a:t>
          </a:r>
          <a:r>
            <a:rPr lang="pt-PT" sz="2400" kern="1200" dirty="0"/>
            <a:t> antenas </a:t>
          </a:r>
          <a:r>
            <a:rPr lang="pt-PT" sz="2400" kern="1200" dirty="0" err="1"/>
            <a:t>is</a:t>
          </a:r>
          <a:r>
            <a:rPr lang="pt-PT" sz="2400" kern="1200" dirty="0"/>
            <a:t> </a:t>
          </a:r>
          <a:r>
            <a:rPr lang="pt-PT" sz="2400" kern="1200" dirty="0" err="1"/>
            <a:t>reduced</a:t>
          </a:r>
          <a:endParaRPr lang="pt-PT" sz="2400" kern="1200" dirty="0"/>
        </a:p>
      </dsp:txBody>
      <dsp:txXfrm>
        <a:off x="1039394" y="2544910"/>
        <a:ext cx="1933724" cy="19718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00FA7-F1A0-4CCA-BDB7-20AEA05DD20F}">
      <dsp:nvSpPr>
        <dsp:cNvPr id="0" name=""/>
        <dsp:cNvSpPr/>
      </dsp:nvSpPr>
      <dsp:spPr>
        <a:xfrm>
          <a:off x="0" y="34057"/>
          <a:ext cx="10101385" cy="1546098"/>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mm-Wave communications </a:t>
          </a:r>
          <a:r>
            <a:rPr lang="en-US" sz="2000" kern="1200" dirty="0">
              <a:solidFill>
                <a:schemeClr val="tx1"/>
              </a:solidFill>
            </a:rPr>
            <a:t>(30-300GHz - EHF) are expected to be a crucial part of 5G systems due to their </a:t>
          </a:r>
          <a:r>
            <a:rPr lang="en-US" sz="2000" b="1" kern="1200" dirty="0">
              <a:solidFill>
                <a:schemeClr val="tx1"/>
              </a:solidFill>
            </a:rPr>
            <a:t>increased channel coherence bandwidth</a:t>
          </a:r>
          <a:r>
            <a:rPr lang="en-US" sz="2000" kern="1200" dirty="0">
              <a:solidFill>
                <a:schemeClr val="tx1"/>
              </a:solidFill>
            </a:rPr>
            <a:t>, as compared to centimeter Wave. These systems use carrier frequencies of 30 - 70 GHz, where we have large unoccupied bandwidth. – E.g.: IEEE802.11ad uses 2.16 GHz of BW in </a:t>
          </a:r>
          <a:r>
            <a:rPr lang="en-US" sz="2000" b="1" kern="1200" dirty="0">
              <a:solidFill>
                <a:schemeClr val="tx1"/>
              </a:solidFill>
            </a:rPr>
            <a:t>60 GHz band </a:t>
          </a:r>
          <a:r>
            <a:rPr lang="en-US" sz="2000" kern="1200" dirty="0">
              <a:solidFill>
                <a:schemeClr val="tx1"/>
              </a:solidFill>
            </a:rPr>
            <a:t>(ISM band), supporting up to 7 Gbps.</a:t>
          </a:r>
          <a:endParaRPr lang="pt-PT" sz="2000" kern="1200" dirty="0">
            <a:solidFill>
              <a:schemeClr val="tx1"/>
            </a:solidFill>
          </a:endParaRPr>
        </a:p>
      </dsp:txBody>
      <dsp:txXfrm>
        <a:off x="75474" y="109531"/>
        <a:ext cx="9950437" cy="1395150"/>
      </dsp:txXfrm>
    </dsp:sp>
    <dsp:sp modelId="{DB1CC84B-528E-4E75-AE19-6846F19F075C}">
      <dsp:nvSpPr>
        <dsp:cNvPr id="0" name=""/>
        <dsp:cNvSpPr/>
      </dsp:nvSpPr>
      <dsp:spPr>
        <a:xfrm>
          <a:off x="0" y="1765616"/>
          <a:ext cx="10101385" cy="1406924"/>
        </a:xfrm>
        <a:prstGeom prst="round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2000" kern="1200" dirty="0">
              <a:solidFill>
                <a:prstClr val="black"/>
              </a:solidFill>
              <a:latin typeface="Calibri" panose="020F0502020204030204"/>
              <a:ea typeface="+mn-ea"/>
              <a:cs typeface="+mn-cs"/>
            </a:rPr>
            <a:t>The </a:t>
          </a:r>
          <a:r>
            <a:rPr lang="en-US" sz="2000" b="1" kern="1200" dirty="0">
              <a:solidFill>
                <a:prstClr val="black"/>
              </a:solidFill>
              <a:latin typeface="Calibri" panose="020F0502020204030204"/>
              <a:ea typeface="+mn-ea"/>
              <a:cs typeface="+mn-cs"/>
            </a:rPr>
            <a:t>distance between antennas is reduced</a:t>
          </a:r>
          <a:r>
            <a:rPr lang="en-US" sz="2000" kern="1200" dirty="0">
              <a:solidFill>
                <a:prstClr val="black"/>
              </a:solidFill>
              <a:latin typeface="Calibri" panose="020F0502020204030204"/>
              <a:ea typeface="+mn-ea"/>
              <a:cs typeface="+mn-cs"/>
            </a:rPr>
            <a:t>, facilitating a higher number of antenna elements (Massive MIMO)</a:t>
          </a:r>
          <a:endParaRPr lang="pt-PT" sz="2000" kern="1200" dirty="0">
            <a:solidFill>
              <a:prstClr val="black"/>
            </a:solidFill>
            <a:latin typeface="Calibri" panose="020F0502020204030204"/>
            <a:ea typeface="+mn-ea"/>
            <a:cs typeface="+mn-cs"/>
          </a:endParaRPr>
        </a:p>
      </dsp:txBody>
      <dsp:txXfrm>
        <a:off x="68680" y="1834296"/>
        <a:ext cx="9964025" cy="1269564"/>
      </dsp:txXfrm>
    </dsp:sp>
    <dsp:sp modelId="{DFB0C2FF-5979-4F36-9FDC-7D511695AA2D}">
      <dsp:nvSpPr>
        <dsp:cNvPr id="0" name=""/>
        <dsp:cNvSpPr/>
      </dsp:nvSpPr>
      <dsp:spPr>
        <a:xfrm>
          <a:off x="0" y="3359741"/>
          <a:ext cx="10101385" cy="1406924"/>
        </a:xfrm>
        <a:prstGeom prst="round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2000" kern="1200" dirty="0">
              <a:solidFill>
                <a:prstClr val="black"/>
              </a:solidFill>
              <a:latin typeface="Calibri" panose="020F0502020204030204"/>
              <a:ea typeface="+mn-ea"/>
              <a:cs typeface="+mn-cs"/>
            </a:rPr>
            <a:t>However, mm-Wave suffers from high path loss and rain and oxygen absorption.</a:t>
          </a:r>
          <a:endParaRPr lang="pt-PT" sz="2000" kern="1200" dirty="0">
            <a:solidFill>
              <a:prstClr val="black"/>
            </a:solidFill>
            <a:latin typeface="Calibri" panose="020F0502020204030204"/>
            <a:ea typeface="+mn-ea"/>
            <a:cs typeface="+mn-cs"/>
          </a:endParaRPr>
        </a:p>
      </dsp:txBody>
      <dsp:txXfrm>
        <a:off x="68680" y="3428421"/>
        <a:ext cx="9964025" cy="12695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42838-D776-45CD-8D22-0845F532D90F}">
      <dsp:nvSpPr>
        <dsp:cNvPr id="0" name=""/>
        <dsp:cNvSpPr/>
      </dsp:nvSpPr>
      <dsp:spPr>
        <a:xfrm rot="10800000">
          <a:off x="2574862" y="3805"/>
          <a:ext cx="9803120" cy="7318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721" tIns="60960" rIns="113792"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kern="1200" dirty="0">
              <a:solidFill>
                <a:schemeClr val="tx1"/>
              </a:solidFill>
              <a:latin typeface="+mj-lt"/>
            </a:rPr>
            <a:t>This work proposes a new </a:t>
          </a:r>
          <a:r>
            <a:rPr lang="en-US" sz="1600" b="1" kern="1200" dirty="0">
              <a:solidFill>
                <a:schemeClr val="tx1"/>
              </a:solidFill>
              <a:latin typeface="+mj-lt"/>
            </a:rPr>
            <a:t>channel estimation </a:t>
          </a:r>
          <a:r>
            <a:rPr lang="en-US" sz="1600" kern="1200" dirty="0">
              <a:solidFill>
                <a:schemeClr val="tx1"/>
              </a:solidFill>
              <a:latin typeface="+mj-lt"/>
            </a:rPr>
            <a:t>scheme based on </a:t>
          </a:r>
          <a:r>
            <a:rPr lang="en-US" sz="1600" b="1" kern="1200" dirty="0">
              <a:solidFill>
                <a:schemeClr val="tx1"/>
              </a:solidFill>
              <a:latin typeface="+mj-lt"/>
            </a:rPr>
            <a:t>implicit pilots</a:t>
          </a:r>
          <a:r>
            <a:rPr lang="en-US" sz="1600" kern="1200" dirty="0">
              <a:solidFill>
                <a:schemeClr val="tx1"/>
              </a:solidFill>
              <a:latin typeface="+mj-lt"/>
            </a:rPr>
            <a:t>, </a:t>
          </a:r>
          <a:r>
            <a:rPr lang="en-US" sz="1600" b="1" kern="1200" dirty="0">
              <a:solidFill>
                <a:schemeClr val="tx1"/>
              </a:solidFill>
              <a:latin typeface="+mj-lt"/>
            </a:rPr>
            <a:t>optimized for a simplified MIMO, implemented with precoding</a:t>
          </a:r>
          <a:r>
            <a:rPr lang="en-US" sz="1600" kern="1200" dirty="0">
              <a:solidFill>
                <a:schemeClr val="tx1"/>
              </a:solidFill>
              <a:latin typeface="+mj-lt"/>
            </a:rPr>
            <a:t>.</a:t>
          </a:r>
          <a:endParaRPr lang="pt-PT" sz="1600" kern="1200" dirty="0">
            <a:solidFill>
              <a:schemeClr val="tx1"/>
            </a:solidFill>
          </a:endParaRPr>
        </a:p>
      </dsp:txBody>
      <dsp:txXfrm rot="10800000">
        <a:off x="2757822" y="3805"/>
        <a:ext cx="9620160" cy="731840"/>
      </dsp:txXfrm>
    </dsp:sp>
    <dsp:sp modelId="{5238B544-2661-4EBB-A33C-DE04CE7DD718}">
      <dsp:nvSpPr>
        <dsp:cNvPr id="0" name=""/>
        <dsp:cNvSpPr/>
      </dsp:nvSpPr>
      <dsp:spPr>
        <a:xfrm>
          <a:off x="2363551" y="128982"/>
          <a:ext cx="422623" cy="371796"/>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67A27A-A2FD-4A07-9986-085C3BAE28A0}">
      <dsp:nvSpPr>
        <dsp:cNvPr id="0" name=""/>
        <dsp:cNvSpPr/>
      </dsp:nvSpPr>
      <dsp:spPr>
        <a:xfrm rot="10800000">
          <a:off x="2574862" y="935658"/>
          <a:ext cx="9803120" cy="7318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721" tIns="60960" rIns="113792"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kern="1200" dirty="0">
              <a:solidFill>
                <a:schemeClr val="tx1"/>
              </a:solidFill>
              <a:latin typeface="+mj-lt"/>
            </a:rPr>
            <a:t>The channel estimates are usually obtained with the help of </a:t>
          </a:r>
          <a:r>
            <a:rPr lang="en-US" sz="1600" b="1" kern="1200" dirty="0">
              <a:solidFill>
                <a:schemeClr val="tx1"/>
              </a:solidFill>
              <a:latin typeface="+mj-lt"/>
            </a:rPr>
            <a:t>pilot symbols </a:t>
          </a:r>
          <a:r>
            <a:rPr lang="en-US" sz="1600" kern="1200" dirty="0">
              <a:solidFill>
                <a:schemeClr val="tx1"/>
              </a:solidFill>
              <a:latin typeface="+mj-lt"/>
            </a:rPr>
            <a:t>and/or training sequences multiplexed with data symbols. Since the required </a:t>
          </a:r>
          <a:r>
            <a:rPr lang="en-US" sz="1600" b="1" kern="1200" dirty="0">
              <a:solidFill>
                <a:schemeClr val="tx1"/>
              </a:solidFill>
              <a:latin typeface="+mj-lt"/>
            </a:rPr>
            <a:t>overheads</a:t>
          </a:r>
          <a:r>
            <a:rPr lang="en-US" sz="1600" kern="1200" dirty="0">
              <a:solidFill>
                <a:schemeClr val="tx1"/>
              </a:solidFill>
              <a:latin typeface="+mj-lt"/>
            </a:rPr>
            <a:t> in massive MIMO schemes can be too high, leading to spectral degradation, the use of </a:t>
          </a:r>
          <a:r>
            <a:rPr lang="en-US" sz="1600" b="1" kern="1200" dirty="0">
              <a:solidFill>
                <a:schemeClr val="tx1"/>
              </a:solidFill>
              <a:latin typeface="+mj-lt"/>
            </a:rPr>
            <a:t>superimposed pilots </a:t>
          </a:r>
          <a:r>
            <a:rPr lang="en-US" sz="1600" kern="1200" dirty="0">
              <a:solidFill>
                <a:schemeClr val="tx1"/>
              </a:solidFill>
              <a:latin typeface="+mj-lt"/>
            </a:rPr>
            <a:t>(i.e., pilots added to data) </a:t>
          </a:r>
          <a:r>
            <a:rPr lang="en-US" sz="1600" b="1" kern="1200" dirty="0">
              <a:solidFill>
                <a:schemeClr val="tx1"/>
              </a:solidFill>
              <a:latin typeface="+mj-lt"/>
            </a:rPr>
            <a:t>is an efficient alternative</a:t>
          </a:r>
          <a:r>
            <a:rPr lang="en-US" sz="1600" kern="1200" dirty="0">
              <a:solidFill>
                <a:schemeClr val="tx1"/>
              </a:solidFill>
              <a:latin typeface="+mj-lt"/>
            </a:rPr>
            <a:t>.</a:t>
          </a:r>
          <a:endParaRPr lang="pt-PT" sz="1600" kern="1200" dirty="0">
            <a:solidFill>
              <a:schemeClr val="tx1"/>
            </a:solidFill>
          </a:endParaRPr>
        </a:p>
      </dsp:txBody>
      <dsp:txXfrm rot="10800000">
        <a:off x="2757822" y="935658"/>
        <a:ext cx="9620160" cy="731840"/>
      </dsp:txXfrm>
    </dsp:sp>
    <dsp:sp modelId="{73F517FD-75E0-4E0B-A150-9314463F7AFB}">
      <dsp:nvSpPr>
        <dsp:cNvPr id="0" name=""/>
        <dsp:cNvSpPr/>
      </dsp:nvSpPr>
      <dsp:spPr>
        <a:xfrm>
          <a:off x="2363551" y="1060836"/>
          <a:ext cx="422623" cy="371796"/>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9336A3-E8EF-483D-B10F-72BF0F400D06}">
      <dsp:nvSpPr>
        <dsp:cNvPr id="0" name=""/>
        <dsp:cNvSpPr/>
      </dsp:nvSpPr>
      <dsp:spPr>
        <a:xfrm rot="10800000">
          <a:off x="2574862" y="1867512"/>
          <a:ext cx="9803120" cy="7318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721" tIns="60960" rIns="113792"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kern="1200" dirty="0">
              <a:solidFill>
                <a:schemeClr val="tx1"/>
              </a:solidFill>
              <a:latin typeface="+mj-lt"/>
            </a:rPr>
            <a:t>Three different types of pre-processing algorithms are considered in this paper: Zero Forcing Transmitter (ZFT), Maximum Ratio Transmitter (MRT), and Equal Gain Transmitter (EGT).</a:t>
          </a:r>
          <a:endParaRPr lang="pt-PT" sz="1600" kern="1200" dirty="0">
            <a:solidFill>
              <a:schemeClr val="tx1"/>
            </a:solidFill>
          </a:endParaRPr>
        </a:p>
      </dsp:txBody>
      <dsp:txXfrm rot="10800000">
        <a:off x="2757822" y="1867512"/>
        <a:ext cx="9620160" cy="731840"/>
      </dsp:txXfrm>
    </dsp:sp>
    <dsp:sp modelId="{9A385E59-EA7F-48ED-8085-207F9F0D53D8}">
      <dsp:nvSpPr>
        <dsp:cNvPr id="0" name=""/>
        <dsp:cNvSpPr/>
      </dsp:nvSpPr>
      <dsp:spPr>
        <a:xfrm>
          <a:off x="2363551" y="1992690"/>
          <a:ext cx="422623" cy="371796"/>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AA3215-DDD4-427C-9077-71D94FA22B7B}">
      <dsp:nvSpPr>
        <dsp:cNvPr id="0" name=""/>
        <dsp:cNvSpPr/>
      </dsp:nvSpPr>
      <dsp:spPr>
        <a:xfrm rot="10800000">
          <a:off x="2574862" y="2799366"/>
          <a:ext cx="9803120" cy="7318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721" tIns="60960" rIns="113792"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kern="1200" dirty="0">
              <a:solidFill>
                <a:schemeClr val="tx1"/>
              </a:solidFill>
              <a:latin typeface="+mj-lt"/>
            </a:rPr>
            <a:t>The main advantage of</a:t>
          </a:r>
          <a:r>
            <a:rPr lang="en-US" sz="1600" b="1" kern="1200" dirty="0">
              <a:solidFill>
                <a:schemeClr val="tx1"/>
              </a:solidFill>
              <a:latin typeface="+mj-lt"/>
            </a:rPr>
            <a:t> MRT and EGT </a:t>
          </a:r>
          <a:r>
            <a:rPr lang="en-US" sz="1600" kern="1200" dirty="0">
              <a:solidFill>
                <a:schemeClr val="tx1"/>
              </a:solidFill>
              <a:latin typeface="+mj-lt"/>
            </a:rPr>
            <a:t>is that they </a:t>
          </a:r>
          <a:r>
            <a:rPr lang="en-US" sz="1600" b="1" kern="1200" dirty="0">
              <a:solidFill>
                <a:schemeClr val="tx1"/>
              </a:solidFill>
              <a:latin typeface="+mj-lt"/>
            </a:rPr>
            <a:t>do not require matrix inversions</a:t>
          </a:r>
          <a:r>
            <a:rPr lang="en-US" sz="1600" kern="1200" dirty="0">
              <a:solidFill>
                <a:schemeClr val="tx1"/>
              </a:solidFill>
              <a:latin typeface="+mj-lt"/>
            </a:rPr>
            <a:t>.</a:t>
          </a:r>
          <a:endParaRPr lang="pt-PT" sz="1600" kern="1200" dirty="0">
            <a:solidFill>
              <a:schemeClr val="tx1"/>
            </a:solidFill>
          </a:endParaRPr>
        </a:p>
      </dsp:txBody>
      <dsp:txXfrm rot="10800000">
        <a:off x="2757822" y="2799366"/>
        <a:ext cx="9620160" cy="731840"/>
      </dsp:txXfrm>
    </dsp:sp>
    <dsp:sp modelId="{5CA0E8FC-4891-49C7-BAC3-14D0CA40DECE}">
      <dsp:nvSpPr>
        <dsp:cNvPr id="0" name=""/>
        <dsp:cNvSpPr/>
      </dsp:nvSpPr>
      <dsp:spPr>
        <a:xfrm>
          <a:off x="2363551" y="2924543"/>
          <a:ext cx="422623" cy="371796"/>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0F0BC1-73BB-4F6A-B6F7-28930EC50B46}">
      <dsp:nvSpPr>
        <dsp:cNvPr id="0" name=""/>
        <dsp:cNvSpPr/>
      </dsp:nvSpPr>
      <dsp:spPr>
        <a:xfrm rot="10800000">
          <a:off x="2574862" y="3731220"/>
          <a:ext cx="9803120" cy="7318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721" tIns="60960" rIns="113792"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kern="1200" dirty="0">
              <a:solidFill>
                <a:schemeClr val="tx1"/>
              </a:solidFill>
              <a:latin typeface="+mj-lt"/>
            </a:rPr>
            <a:t>Nevertheless, some level of </a:t>
          </a:r>
          <a:r>
            <a:rPr lang="en-US" sz="1600" b="1" kern="1200" dirty="0">
              <a:solidFill>
                <a:schemeClr val="tx1"/>
              </a:solidFill>
              <a:latin typeface="+mj-lt"/>
            </a:rPr>
            <a:t>interference is generated </a:t>
          </a:r>
          <a:r>
            <a:rPr lang="en-US" sz="1600" kern="1200" dirty="0">
              <a:solidFill>
                <a:schemeClr val="tx1"/>
              </a:solidFill>
              <a:latin typeface="+mj-lt"/>
            </a:rPr>
            <a:t>in the decoding process.</a:t>
          </a:r>
          <a:endParaRPr lang="pt-PT" sz="1600" kern="1200" dirty="0">
            <a:solidFill>
              <a:schemeClr val="tx1"/>
            </a:solidFill>
          </a:endParaRPr>
        </a:p>
      </dsp:txBody>
      <dsp:txXfrm rot="10800000">
        <a:off x="2757822" y="3731220"/>
        <a:ext cx="9620160" cy="731840"/>
      </dsp:txXfrm>
    </dsp:sp>
    <dsp:sp modelId="{9DD846EB-8A30-4254-BE6B-740E878F9360}">
      <dsp:nvSpPr>
        <dsp:cNvPr id="0" name=""/>
        <dsp:cNvSpPr/>
      </dsp:nvSpPr>
      <dsp:spPr>
        <a:xfrm>
          <a:off x="2363551" y="3856397"/>
          <a:ext cx="422623" cy="371796"/>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0A3617-7CBA-4DE3-AB26-A437002A17AB}">
      <dsp:nvSpPr>
        <dsp:cNvPr id="0" name=""/>
        <dsp:cNvSpPr/>
      </dsp:nvSpPr>
      <dsp:spPr>
        <a:xfrm rot="10800000">
          <a:off x="2574862" y="4663073"/>
          <a:ext cx="9803120" cy="7318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721" tIns="60960" rIns="113792"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kern="1200" dirty="0">
              <a:solidFill>
                <a:schemeClr val="tx1"/>
              </a:solidFill>
              <a:latin typeface="+mj-lt"/>
            </a:rPr>
            <a:t>Such interference is </a:t>
          </a:r>
          <a:r>
            <a:rPr lang="en-US" sz="1600" b="1" kern="1200" dirty="0">
              <a:solidFill>
                <a:schemeClr val="tx1"/>
              </a:solidFill>
              <a:latin typeface="+mj-lt"/>
            </a:rPr>
            <a:t>mitigated by employing an optimized iterative receiver</a:t>
          </a:r>
          <a:r>
            <a:rPr lang="en-US" sz="1600" kern="1200" dirty="0">
              <a:solidFill>
                <a:schemeClr val="tx1"/>
              </a:solidFill>
              <a:latin typeface="+mj-lt"/>
            </a:rPr>
            <a:t>.</a:t>
          </a:r>
          <a:endParaRPr lang="pt-PT" sz="1600" kern="1200" dirty="0">
            <a:solidFill>
              <a:schemeClr val="tx1"/>
            </a:solidFill>
          </a:endParaRPr>
        </a:p>
      </dsp:txBody>
      <dsp:txXfrm rot="10800000">
        <a:off x="2757822" y="4663073"/>
        <a:ext cx="9620160" cy="731840"/>
      </dsp:txXfrm>
    </dsp:sp>
    <dsp:sp modelId="{0114C922-0601-4646-83A8-7DED8DB09DFD}">
      <dsp:nvSpPr>
        <dsp:cNvPr id="0" name=""/>
        <dsp:cNvSpPr/>
      </dsp:nvSpPr>
      <dsp:spPr>
        <a:xfrm>
          <a:off x="2363551" y="4788251"/>
          <a:ext cx="422623" cy="371796"/>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F3FBD-D53B-4150-9B21-32FE1D878591}" type="datetimeFigureOut">
              <a:rPr lang="pt-PT" smtClean="0"/>
              <a:t>17/06/2019</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D0775-E219-4476-A56F-CBA9DCD8AADB}" type="slidenum">
              <a:rPr lang="pt-PT" smtClean="0"/>
              <a:t>‹nº›</a:t>
            </a:fld>
            <a:endParaRPr lang="pt-PT"/>
          </a:p>
        </p:txBody>
      </p:sp>
    </p:spTree>
    <p:extLst>
      <p:ext uri="{BB962C8B-B14F-4D97-AF65-F5344CB8AC3E}">
        <p14:creationId xmlns:p14="http://schemas.microsoft.com/office/powerpoint/2010/main" val="4117620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472D0775-E219-4476-A56F-CBA9DCD8AADB}" type="slidenum">
              <a:rPr lang="pt-PT" smtClean="0"/>
              <a:t>1</a:t>
            </a:fld>
            <a:endParaRPr lang="pt-PT"/>
          </a:p>
        </p:txBody>
      </p:sp>
    </p:spTree>
    <p:extLst>
      <p:ext uri="{BB962C8B-B14F-4D97-AF65-F5344CB8AC3E}">
        <p14:creationId xmlns:p14="http://schemas.microsoft.com/office/powerpoint/2010/main" val="597717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noProof="0" dirty="0"/>
          </a:p>
        </p:txBody>
      </p:sp>
      <p:sp>
        <p:nvSpPr>
          <p:cNvPr id="4" name="Marcador de Posição do Número do Diapositivo 3"/>
          <p:cNvSpPr>
            <a:spLocks noGrp="1"/>
          </p:cNvSpPr>
          <p:nvPr>
            <p:ph type="sldNum" sz="quarter" idx="10"/>
          </p:nvPr>
        </p:nvSpPr>
        <p:spPr/>
        <p:txBody>
          <a:bodyPr/>
          <a:lstStyle/>
          <a:p>
            <a:fld id="{9123AC85-FBE4-4402-B58A-7A9CC893FFB8}" type="slidenum">
              <a:rPr lang="en-US" smtClean="0"/>
              <a:t>13</a:t>
            </a:fld>
            <a:endParaRPr lang="en-US"/>
          </a:p>
        </p:txBody>
      </p:sp>
    </p:spTree>
    <p:extLst>
      <p:ext uri="{BB962C8B-B14F-4D97-AF65-F5344CB8AC3E}">
        <p14:creationId xmlns:p14="http://schemas.microsoft.com/office/powerpoint/2010/main" val="1813850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noProof="0" dirty="0"/>
          </a:p>
        </p:txBody>
      </p:sp>
      <p:sp>
        <p:nvSpPr>
          <p:cNvPr id="4" name="Marcador de Posição do Número do Diapositivo 3"/>
          <p:cNvSpPr>
            <a:spLocks noGrp="1"/>
          </p:cNvSpPr>
          <p:nvPr>
            <p:ph type="sldNum" sz="quarter" idx="10"/>
          </p:nvPr>
        </p:nvSpPr>
        <p:spPr/>
        <p:txBody>
          <a:bodyPr/>
          <a:lstStyle/>
          <a:p>
            <a:fld id="{9123AC85-FBE4-4402-B58A-7A9CC893FFB8}" type="slidenum">
              <a:rPr lang="en-US" smtClean="0"/>
              <a:t>15</a:t>
            </a:fld>
            <a:endParaRPr lang="en-US"/>
          </a:p>
        </p:txBody>
      </p:sp>
    </p:spTree>
    <p:extLst>
      <p:ext uri="{BB962C8B-B14F-4D97-AF65-F5344CB8AC3E}">
        <p14:creationId xmlns:p14="http://schemas.microsoft.com/office/powerpoint/2010/main" val="2988087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noProof="0" dirty="0"/>
          </a:p>
        </p:txBody>
      </p:sp>
      <p:sp>
        <p:nvSpPr>
          <p:cNvPr id="4" name="Marcador de Posição do Número do Diapositivo 3"/>
          <p:cNvSpPr>
            <a:spLocks noGrp="1"/>
          </p:cNvSpPr>
          <p:nvPr>
            <p:ph type="sldNum" sz="quarter" idx="10"/>
          </p:nvPr>
        </p:nvSpPr>
        <p:spPr/>
        <p:txBody>
          <a:bodyPr/>
          <a:lstStyle/>
          <a:p>
            <a:fld id="{9123AC85-FBE4-4402-B58A-7A9CC893FFB8}" type="slidenum">
              <a:rPr lang="en-US" smtClean="0"/>
              <a:t>16</a:t>
            </a:fld>
            <a:endParaRPr lang="en-US"/>
          </a:p>
        </p:txBody>
      </p:sp>
    </p:spTree>
    <p:extLst>
      <p:ext uri="{BB962C8B-B14F-4D97-AF65-F5344CB8AC3E}">
        <p14:creationId xmlns:p14="http://schemas.microsoft.com/office/powerpoint/2010/main" val="2904816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noProof="0" dirty="0"/>
          </a:p>
        </p:txBody>
      </p:sp>
      <p:sp>
        <p:nvSpPr>
          <p:cNvPr id="4" name="Marcador de Posição do Número do Diapositivo 3"/>
          <p:cNvSpPr>
            <a:spLocks noGrp="1"/>
          </p:cNvSpPr>
          <p:nvPr>
            <p:ph type="sldNum" sz="quarter" idx="10"/>
          </p:nvPr>
        </p:nvSpPr>
        <p:spPr/>
        <p:txBody>
          <a:bodyPr/>
          <a:lstStyle/>
          <a:p>
            <a:fld id="{9123AC85-FBE4-4402-B58A-7A9CC893FFB8}" type="slidenum">
              <a:rPr lang="en-US" smtClean="0"/>
              <a:t>30</a:t>
            </a:fld>
            <a:endParaRPr lang="en-US"/>
          </a:p>
        </p:txBody>
      </p:sp>
    </p:spTree>
    <p:extLst>
      <p:ext uri="{BB962C8B-B14F-4D97-AF65-F5344CB8AC3E}">
        <p14:creationId xmlns:p14="http://schemas.microsoft.com/office/powerpoint/2010/main" val="3603839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pt-PT"/>
          </a:p>
        </p:txBody>
      </p:sp>
      <p:sp>
        <p:nvSpPr>
          <p:cNvPr id="22532" name="Slide Number Placeholder 3"/>
          <p:cNvSpPr>
            <a:spLocks noGrp="1"/>
          </p:cNvSpPr>
          <p:nvPr>
            <p:ph type="sldNum" sz="quarter" idx="5"/>
          </p:nvPr>
        </p:nvSpPr>
        <p:spPr/>
        <p:txBody>
          <a:bodyPr/>
          <a:lstStyle/>
          <a:p>
            <a:pPr>
              <a:defRPr/>
            </a:pPr>
            <a:fld id="{EBB81E7F-C563-4716-A141-3C7A103947B6}" type="slidenum">
              <a:rPr lang="pt-PT" smtClean="0"/>
              <a:pPr>
                <a:defRPr/>
              </a:pPr>
              <a:t>54</a:t>
            </a:fld>
            <a:endParaRPr lang="pt-PT"/>
          </a:p>
        </p:txBody>
      </p:sp>
    </p:spTree>
    <p:extLst>
      <p:ext uri="{BB962C8B-B14F-4D97-AF65-F5344CB8AC3E}">
        <p14:creationId xmlns:p14="http://schemas.microsoft.com/office/powerpoint/2010/main" val="1187957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noProof="0" dirty="0"/>
          </a:p>
        </p:txBody>
      </p:sp>
      <p:sp>
        <p:nvSpPr>
          <p:cNvPr id="4" name="Marcador de Posição do Número do Diapositivo 3"/>
          <p:cNvSpPr>
            <a:spLocks noGrp="1"/>
          </p:cNvSpPr>
          <p:nvPr>
            <p:ph type="sldNum" sz="quarter" idx="10"/>
          </p:nvPr>
        </p:nvSpPr>
        <p:spPr/>
        <p:txBody>
          <a:bodyPr/>
          <a:lstStyle/>
          <a:p>
            <a:fld id="{9123AC85-FBE4-4402-B58A-7A9CC893FFB8}" type="slidenum">
              <a:rPr lang="en-US" smtClean="0"/>
              <a:t>3</a:t>
            </a:fld>
            <a:endParaRPr lang="en-US"/>
          </a:p>
        </p:txBody>
      </p:sp>
    </p:spTree>
    <p:extLst>
      <p:ext uri="{BB962C8B-B14F-4D97-AF65-F5344CB8AC3E}">
        <p14:creationId xmlns:p14="http://schemas.microsoft.com/office/powerpoint/2010/main" val="2994571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noProof="0" dirty="0"/>
          </a:p>
        </p:txBody>
      </p:sp>
      <p:sp>
        <p:nvSpPr>
          <p:cNvPr id="4" name="Marcador de Posição do Número do Diapositivo 3"/>
          <p:cNvSpPr>
            <a:spLocks noGrp="1"/>
          </p:cNvSpPr>
          <p:nvPr>
            <p:ph type="sldNum" sz="quarter" idx="10"/>
          </p:nvPr>
        </p:nvSpPr>
        <p:spPr/>
        <p:txBody>
          <a:bodyPr/>
          <a:lstStyle/>
          <a:p>
            <a:fld id="{9123AC85-FBE4-4402-B58A-7A9CC893FFB8}" type="slidenum">
              <a:rPr lang="en-US" smtClean="0"/>
              <a:t>4</a:t>
            </a:fld>
            <a:endParaRPr lang="en-US"/>
          </a:p>
        </p:txBody>
      </p:sp>
    </p:spTree>
    <p:extLst>
      <p:ext uri="{BB962C8B-B14F-4D97-AF65-F5344CB8AC3E}">
        <p14:creationId xmlns:p14="http://schemas.microsoft.com/office/powerpoint/2010/main" val="371487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noProof="0" dirty="0"/>
          </a:p>
        </p:txBody>
      </p:sp>
      <p:sp>
        <p:nvSpPr>
          <p:cNvPr id="4" name="Marcador de Posição do Número do Diapositivo 3"/>
          <p:cNvSpPr>
            <a:spLocks noGrp="1"/>
          </p:cNvSpPr>
          <p:nvPr>
            <p:ph type="sldNum" sz="quarter" idx="10"/>
          </p:nvPr>
        </p:nvSpPr>
        <p:spPr/>
        <p:txBody>
          <a:bodyPr/>
          <a:lstStyle/>
          <a:p>
            <a:fld id="{9123AC85-FBE4-4402-B58A-7A9CC893FFB8}" type="slidenum">
              <a:rPr lang="en-US" smtClean="0"/>
              <a:t>5</a:t>
            </a:fld>
            <a:endParaRPr lang="en-US"/>
          </a:p>
        </p:txBody>
      </p:sp>
    </p:spTree>
    <p:extLst>
      <p:ext uri="{BB962C8B-B14F-4D97-AF65-F5344CB8AC3E}">
        <p14:creationId xmlns:p14="http://schemas.microsoft.com/office/powerpoint/2010/main" val="3598200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noProof="0" dirty="0"/>
          </a:p>
        </p:txBody>
      </p:sp>
      <p:sp>
        <p:nvSpPr>
          <p:cNvPr id="4" name="Marcador de Posição do Número do Diapositivo 3"/>
          <p:cNvSpPr>
            <a:spLocks noGrp="1"/>
          </p:cNvSpPr>
          <p:nvPr>
            <p:ph type="sldNum" sz="quarter" idx="10"/>
          </p:nvPr>
        </p:nvSpPr>
        <p:spPr/>
        <p:txBody>
          <a:bodyPr/>
          <a:lstStyle/>
          <a:p>
            <a:fld id="{9123AC85-FBE4-4402-B58A-7A9CC893FFB8}" type="slidenum">
              <a:rPr lang="en-US" smtClean="0"/>
              <a:t>6</a:t>
            </a:fld>
            <a:endParaRPr lang="en-US"/>
          </a:p>
        </p:txBody>
      </p:sp>
    </p:spTree>
    <p:extLst>
      <p:ext uri="{BB962C8B-B14F-4D97-AF65-F5344CB8AC3E}">
        <p14:creationId xmlns:p14="http://schemas.microsoft.com/office/powerpoint/2010/main" val="3741739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noProof="0" dirty="0"/>
          </a:p>
        </p:txBody>
      </p:sp>
      <p:sp>
        <p:nvSpPr>
          <p:cNvPr id="4" name="Marcador de Posição do Número do Diapositivo 3"/>
          <p:cNvSpPr>
            <a:spLocks noGrp="1"/>
          </p:cNvSpPr>
          <p:nvPr>
            <p:ph type="sldNum" sz="quarter" idx="10"/>
          </p:nvPr>
        </p:nvSpPr>
        <p:spPr/>
        <p:txBody>
          <a:bodyPr/>
          <a:lstStyle/>
          <a:p>
            <a:fld id="{9123AC85-FBE4-4402-B58A-7A9CC893FFB8}" type="slidenum">
              <a:rPr lang="en-US" smtClean="0"/>
              <a:t>9</a:t>
            </a:fld>
            <a:endParaRPr lang="en-US"/>
          </a:p>
        </p:txBody>
      </p:sp>
    </p:spTree>
    <p:extLst>
      <p:ext uri="{BB962C8B-B14F-4D97-AF65-F5344CB8AC3E}">
        <p14:creationId xmlns:p14="http://schemas.microsoft.com/office/powerpoint/2010/main" val="2704527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noProof="0" dirty="0"/>
          </a:p>
        </p:txBody>
      </p:sp>
      <p:sp>
        <p:nvSpPr>
          <p:cNvPr id="4" name="Marcador de Posição do Número do Diapositivo 3"/>
          <p:cNvSpPr>
            <a:spLocks noGrp="1"/>
          </p:cNvSpPr>
          <p:nvPr>
            <p:ph type="sldNum" sz="quarter" idx="10"/>
          </p:nvPr>
        </p:nvSpPr>
        <p:spPr/>
        <p:txBody>
          <a:bodyPr/>
          <a:lstStyle/>
          <a:p>
            <a:fld id="{9123AC85-FBE4-4402-B58A-7A9CC893FFB8}" type="slidenum">
              <a:rPr lang="en-US" smtClean="0"/>
              <a:t>10</a:t>
            </a:fld>
            <a:endParaRPr lang="en-US"/>
          </a:p>
        </p:txBody>
      </p:sp>
    </p:spTree>
    <p:extLst>
      <p:ext uri="{BB962C8B-B14F-4D97-AF65-F5344CB8AC3E}">
        <p14:creationId xmlns:p14="http://schemas.microsoft.com/office/powerpoint/2010/main" val="2994571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noProof="0" dirty="0"/>
          </a:p>
        </p:txBody>
      </p:sp>
      <p:sp>
        <p:nvSpPr>
          <p:cNvPr id="4" name="Marcador de Posição do Número do Diapositivo 3"/>
          <p:cNvSpPr>
            <a:spLocks noGrp="1"/>
          </p:cNvSpPr>
          <p:nvPr>
            <p:ph type="sldNum" sz="quarter" idx="10"/>
          </p:nvPr>
        </p:nvSpPr>
        <p:spPr/>
        <p:txBody>
          <a:bodyPr/>
          <a:lstStyle/>
          <a:p>
            <a:fld id="{9123AC85-FBE4-4402-B58A-7A9CC893FFB8}" type="slidenum">
              <a:rPr lang="en-US" smtClean="0"/>
              <a:t>11</a:t>
            </a:fld>
            <a:endParaRPr lang="en-US"/>
          </a:p>
        </p:txBody>
      </p:sp>
    </p:spTree>
    <p:extLst>
      <p:ext uri="{BB962C8B-B14F-4D97-AF65-F5344CB8AC3E}">
        <p14:creationId xmlns:p14="http://schemas.microsoft.com/office/powerpoint/2010/main" val="189861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noProof="0" dirty="0"/>
          </a:p>
        </p:txBody>
      </p:sp>
      <p:sp>
        <p:nvSpPr>
          <p:cNvPr id="4" name="Marcador de Posição do Número do Diapositivo 3"/>
          <p:cNvSpPr>
            <a:spLocks noGrp="1"/>
          </p:cNvSpPr>
          <p:nvPr>
            <p:ph type="sldNum" sz="quarter" idx="10"/>
          </p:nvPr>
        </p:nvSpPr>
        <p:spPr/>
        <p:txBody>
          <a:bodyPr/>
          <a:lstStyle/>
          <a:p>
            <a:fld id="{9123AC85-FBE4-4402-B58A-7A9CC893FFB8}" type="slidenum">
              <a:rPr lang="en-US" smtClean="0"/>
              <a:t>12</a:t>
            </a:fld>
            <a:endParaRPr lang="en-US"/>
          </a:p>
        </p:txBody>
      </p:sp>
    </p:spTree>
    <p:extLst>
      <p:ext uri="{BB962C8B-B14F-4D97-AF65-F5344CB8AC3E}">
        <p14:creationId xmlns:p14="http://schemas.microsoft.com/office/powerpoint/2010/main" val="36033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Faça clique para editar o estilo</a:t>
            </a:r>
          </a:p>
        </p:txBody>
      </p:sp>
      <p:sp>
        <p:nvSpPr>
          <p:cNvPr id="6" name="Marcador de Posição do Número do Diapositivo 5"/>
          <p:cNvSpPr>
            <a:spLocks noGrp="1"/>
          </p:cNvSpPr>
          <p:nvPr>
            <p:ph type="sldNum" sz="quarter" idx="12"/>
          </p:nvPr>
        </p:nvSpPr>
        <p:spPr/>
        <p:txBody>
          <a:bodyPr/>
          <a:lstStyle/>
          <a:p>
            <a:fld id="{673CEB8F-5EB1-4960-A2B5-0DC0F88E010A}" type="slidenum">
              <a:rPr lang="pt-PT" smtClean="0"/>
              <a:t>‹nº›</a:t>
            </a:fld>
            <a:endParaRPr lang="pt-PT"/>
          </a:p>
        </p:txBody>
      </p:sp>
      <p:pic>
        <p:nvPicPr>
          <p:cNvPr id="7" name="Picture 7">
            <a:extLst>
              <a:ext uri="{FF2B5EF4-FFF2-40B4-BE49-F238E27FC236}">
                <a16:creationId xmlns:a16="http://schemas.microsoft.com/office/drawing/2014/main" id="{29242540-99DD-4AAA-A88C-59E8FFDCE3F2}"/>
              </a:ext>
            </a:extLst>
          </p:cNvPr>
          <p:cNvPicPr>
            <a:picLocks noChangeAspect="1"/>
          </p:cNvPicPr>
          <p:nvPr userDrawn="1"/>
        </p:nvPicPr>
        <p:blipFill>
          <a:blip r:embed="rId2"/>
          <a:stretch>
            <a:fillRect/>
          </a:stretch>
        </p:blipFill>
        <p:spPr>
          <a:xfrm>
            <a:off x="10668000" y="177"/>
            <a:ext cx="1556654" cy="1145822"/>
          </a:xfrm>
          <a:prstGeom prst="rect">
            <a:avLst/>
          </a:prstGeom>
        </p:spPr>
      </p:pic>
      <p:pic>
        <p:nvPicPr>
          <p:cNvPr id="8" name="Picture 8">
            <a:extLst>
              <a:ext uri="{FF2B5EF4-FFF2-40B4-BE49-F238E27FC236}">
                <a16:creationId xmlns:a16="http://schemas.microsoft.com/office/drawing/2014/main" id="{918892E6-E0A9-4F0B-B139-9A3524C6FDED}"/>
              </a:ext>
            </a:extLst>
          </p:cNvPr>
          <p:cNvPicPr>
            <a:picLocks noChangeAspect="1"/>
          </p:cNvPicPr>
          <p:nvPr userDrawn="1"/>
        </p:nvPicPr>
        <p:blipFill>
          <a:blip r:embed="rId3"/>
          <a:stretch>
            <a:fillRect/>
          </a:stretch>
        </p:blipFill>
        <p:spPr>
          <a:xfrm>
            <a:off x="0" y="-16300"/>
            <a:ext cx="865909" cy="874568"/>
          </a:xfrm>
          <a:prstGeom prst="rect">
            <a:avLst/>
          </a:prstGeom>
        </p:spPr>
      </p:pic>
    </p:spTree>
    <p:extLst>
      <p:ext uri="{BB962C8B-B14F-4D97-AF65-F5344CB8AC3E}">
        <p14:creationId xmlns:p14="http://schemas.microsoft.com/office/powerpoint/2010/main" val="4270172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Número do Diapositivo 5"/>
          <p:cNvSpPr>
            <a:spLocks noGrp="1"/>
          </p:cNvSpPr>
          <p:nvPr>
            <p:ph type="sldNum" sz="quarter" idx="12"/>
          </p:nvPr>
        </p:nvSpPr>
        <p:spPr/>
        <p:txBody>
          <a:bodyPr/>
          <a:lstStyle/>
          <a:p>
            <a:fld id="{673CEB8F-5EB1-4960-A2B5-0DC0F88E010A}" type="slidenum">
              <a:rPr lang="pt-PT" smtClean="0"/>
              <a:t>‹nº›</a:t>
            </a:fld>
            <a:endParaRPr lang="pt-PT"/>
          </a:p>
        </p:txBody>
      </p:sp>
      <p:pic>
        <p:nvPicPr>
          <p:cNvPr id="7" name="Picture 7">
            <a:extLst>
              <a:ext uri="{FF2B5EF4-FFF2-40B4-BE49-F238E27FC236}">
                <a16:creationId xmlns:a16="http://schemas.microsoft.com/office/drawing/2014/main" id="{F1D42B75-A678-4666-B674-26A3A55B31C4}"/>
              </a:ext>
            </a:extLst>
          </p:cNvPr>
          <p:cNvPicPr>
            <a:picLocks noChangeAspect="1"/>
          </p:cNvPicPr>
          <p:nvPr userDrawn="1"/>
        </p:nvPicPr>
        <p:blipFill>
          <a:blip r:embed="rId2"/>
          <a:stretch>
            <a:fillRect/>
          </a:stretch>
        </p:blipFill>
        <p:spPr>
          <a:xfrm>
            <a:off x="10668000" y="177"/>
            <a:ext cx="1556654" cy="1145822"/>
          </a:xfrm>
          <a:prstGeom prst="rect">
            <a:avLst/>
          </a:prstGeom>
        </p:spPr>
      </p:pic>
      <p:pic>
        <p:nvPicPr>
          <p:cNvPr id="8" name="Picture 8">
            <a:extLst>
              <a:ext uri="{FF2B5EF4-FFF2-40B4-BE49-F238E27FC236}">
                <a16:creationId xmlns:a16="http://schemas.microsoft.com/office/drawing/2014/main" id="{CB63D85C-26EC-4596-862C-9B3C4895367E}"/>
              </a:ext>
            </a:extLst>
          </p:cNvPr>
          <p:cNvPicPr>
            <a:picLocks noChangeAspect="1"/>
          </p:cNvPicPr>
          <p:nvPr userDrawn="1"/>
        </p:nvPicPr>
        <p:blipFill>
          <a:blip r:embed="rId3"/>
          <a:stretch>
            <a:fillRect/>
          </a:stretch>
        </p:blipFill>
        <p:spPr>
          <a:xfrm>
            <a:off x="0" y="-16300"/>
            <a:ext cx="865909" cy="874568"/>
          </a:xfrm>
          <a:prstGeom prst="rect">
            <a:avLst/>
          </a:prstGeom>
        </p:spPr>
      </p:pic>
    </p:spTree>
    <p:extLst>
      <p:ext uri="{BB962C8B-B14F-4D97-AF65-F5344CB8AC3E}">
        <p14:creationId xmlns:p14="http://schemas.microsoft.com/office/powerpoint/2010/main" val="328375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Número do Diapositivo 5"/>
          <p:cNvSpPr>
            <a:spLocks noGrp="1"/>
          </p:cNvSpPr>
          <p:nvPr>
            <p:ph type="sldNum" sz="quarter" idx="12"/>
          </p:nvPr>
        </p:nvSpPr>
        <p:spPr/>
        <p:txBody>
          <a:bodyPr/>
          <a:lstStyle/>
          <a:p>
            <a:fld id="{673CEB8F-5EB1-4960-A2B5-0DC0F88E010A}" type="slidenum">
              <a:rPr lang="pt-PT" smtClean="0"/>
              <a:t>‹nº›</a:t>
            </a:fld>
            <a:endParaRPr lang="pt-PT"/>
          </a:p>
        </p:txBody>
      </p:sp>
      <p:pic>
        <p:nvPicPr>
          <p:cNvPr id="7" name="Picture 7">
            <a:extLst>
              <a:ext uri="{FF2B5EF4-FFF2-40B4-BE49-F238E27FC236}">
                <a16:creationId xmlns:a16="http://schemas.microsoft.com/office/drawing/2014/main" id="{9B2B1182-1AA5-4169-A244-30D6D18311FA}"/>
              </a:ext>
            </a:extLst>
          </p:cNvPr>
          <p:cNvPicPr>
            <a:picLocks noChangeAspect="1"/>
          </p:cNvPicPr>
          <p:nvPr userDrawn="1"/>
        </p:nvPicPr>
        <p:blipFill>
          <a:blip r:embed="rId2"/>
          <a:stretch>
            <a:fillRect/>
          </a:stretch>
        </p:blipFill>
        <p:spPr>
          <a:xfrm>
            <a:off x="10668000" y="177"/>
            <a:ext cx="1556654" cy="1145822"/>
          </a:xfrm>
          <a:prstGeom prst="rect">
            <a:avLst/>
          </a:prstGeom>
        </p:spPr>
      </p:pic>
      <p:pic>
        <p:nvPicPr>
          <p:cNvPr id="8" name="Picture 8">
            <a:extLst>
              <a:ext uri="{FF2B5EF4-FFF2-40B4-BE49-F238E27FC236}">
                <a16:creationId xmlns:a16="http://schemas.microsoft.com/office/drawing/2014/main" id="{937DDA65-9478-40F0-A614-9EBF731238AF}"/>
              </a:ext>
            </a:extLst>
          </p:cNvPr>
          <p:cNvPicPr>
            <a:picLocks noChangeAspect="1"/>
          </p:cNvPicPr>
          <p:nvPr userDrawn="1"/>
        </p:nvPicPr>
        <p:blipFill>
          <a:blip r:embed="rId3"/>
          <a:stretch>
            <a:fillRect/>
          </a:stretch>
        </p:blipFill>
        <p:spPr>
          <a:xfrm>
            <a:off x="0" y="-16300"/>
            <a:ext cx="865909" cy="874568"/>
          </a:xfrm>
          <a:prstGeom prst="rect">
            <a:avLst/>
          </a:prstGeom>
        </p:spPr>
      </p:pic>
    </p:spTree>
    <p:extLst>
      <p:ext uri="{BB962C8B-B14F-4D97-AF65-F5344CB8AC3E}">
        <p14:creationId xmlns:p14="http://schemas.microsoft.com/office/powerpoint/2010/main" val="206695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Número do Diapositivo 5"/>
          <p:cNvSpPr>
            <a:spLocks noGrp="1"/>
          </p:cNvSpPr>
          <p:nvPr>
            <p:ph type="sldNum" sz="quarter" idx="12"/>
          </p:nvPr>
        </p:nvSpPr>
        <p:spPr/>
        <p:txBody>
          <a:bodyPr/>
          <a:lstStyle/>
          <a:p>
            <a:fld id="{673CEB8F-5EB1-4960-A2B5-0DC0F88E010A}" type="slidenum">
              <a:rPr lang="pt-PT" smtClean="0"/>
              <a:t>‹nº›</a:t>
            </a:fld>
            <a:endParaRPr lang="pt-PT"/>
          </a:p>
        </p:txBody>
      </p:sp>
      <p:pic>
        <p:nvPicPr>
          <p:cNvPr id="7" name="Picture 7">
            <a:extLst>
              <a:ext uri="{FF2B5EF4-FFF2-40B4-BE49-F238E27FC236}">
                <a16:creationId xmlns:a16="http://schemas.microsoft.com/office/drawing/2014/main" id="{8FB27995-42DF-419A-84AF-3E96D39F8008}"/>
              </a:ext>
            </a:extLst>
          </p:cNvPr>
          <p:cNvPicPr>
            <a:picLocks noChangeAspect="1"/>
          </p:cNvPicPr>
          <p:nvPr userDrawn="1"/>
        </p:nvPicPr>
        <p:blipFill>
          <a:blip r:embed="rId2"/>
          <a:stretch>
            <a:fillRect/>
          </a:stretch>
        </p:blipFill>
        <p:spPr>
          <a:xfrm>
            <a:off x="10668000" y="177"/>
            <a:ext cx="1556654" cy="1145822"/>
          </a:xfrm>
          <a:prstGeom prst="rect">
            <a:avLst/>
          </a:prstGeom>
        </p:spPr>
      </p:pic>
      <p:pic>
        <p:nvPicPr>
          <p:cNvPr id="8" name="Picture 8">
            <a:extLst>
              <a:ext uri="{FF2B5EF4-FFF2-40B4-BE49-F238E27FC236}">
                <a16:creationId xmlns:a16="http://schemas.microsoft.com/office/drawing/2014/main" id="{91DC877D-2558-4EAF-8866-5CD1AAA68630}"/>
              </a:ext>
            </a:extLst>
          </p:cNvPr>
          <p:cNvPicPr>
            <a:picLocks noChangeAspect="1"/>
          </p:cNvPicPr>
          <p:nvPr userDrawn="1"/>
        </p:nvPicPr>
        <p:blipFill>
          <a:blip r:embed="rId3"/>
          <a:stretch>
            <a:fillRect/>
          </a:stretch>
        </p:blipFill>
        <p:spPr>
          <a:xfrm>
            <a:off x="0" y="-16300"/>
            <a:ext cx="865909" cy="874568"/>
          </a:xfrm>
          <a:prstGeom prst="rect">
            <a:avLst/>
          </a:prstGeom>
        </p:spPr>
      </p:pic>
    </p:spTree>
    <p:extLst>
      <p:ext uri="{BB962C8B-B14F-4D97-AF65-F5344CB8AC3E}">
        <p14:creationId xmlns:p14="http://schemas.microsoft.com/office/powerpoint/2010/main" val="427035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a:t>
            </a:r>
          </a:p>
        </p:txBody>
      </p:sp>
      <p:sp>
        <p:nvSpPr>
          <p:cNvPr id="6" name="Marcador de Posição do Número do Diapositivo 5"/>
          <p:cNvSpPr>
            <a:spLocks noGrp="1"/>
          </p:cNvSpPr>
          <p:nvPr>
            <p:ph type="sldNum" sz="quarter" idx="12"/>
          </p:nvPr>
        </p:nvSpPr>
        <p:spPr/>
        <p:txBody>
          <a:bodyPr/>
          <a:lstStyle/>
          <a:p>
            <a:fld id="{673CEB8F-5EB1-4960-A2B5-0DC0F88E010A}" type="slidenum">
              <a:rPr lang="pt-PT" smtClean="0"/>
              <a:t>‹nº›</a:t>
            </a:fld>
            <a:endParaRPr lang="pt-PT"/>
          </a:p>
        </p:txBody>
      </p:sp>
      <p:pic>
        <p:nvPicPr>
          <p:cNvPr id="7" name="Picture 7">
            <a:extLst>
              <a:ext uri="{FF2B5EF4-FFF2-40B4-BE49-F238E27FC236}">
                <a16:creationId xmlns:a16="http://schemas.microsoft.com/office/drawing/2014/main" id="{63A558DD-3EFE-4B42-8100-C4923DC69014}"/>
              </a:ext>
            </a:extLst>
          </p:cNvPr>
          <p:cNvPicPr>
            <a:picLocks noChangeAspect="1"/>
          </p:cNvPicPr>
          <p:nvPr userDrawn="1"/>
        </p:nvPicPr>
        <p:blipFill>
          <a:blip r:embed="rId2"/>
          <a:stretch>
            <a:fillRect/>
          </a:stretch>
        </p:blipFill>
        <p:spPr>
          <a:xfrm>
            <a:off x="10668000" y="177"/>
            <a:ext cx="1556654" cy="1145822"/>
          </a:xfrm>
          <a:prstGeom prst="rect">
            <a:avLst/>
          </a:prstGeom>
        </p:spPr>
      </p:pic>
      <p:pic>
        <p:nvPicPr>
          <p:cNvPr id="8" name="Picture 8">
            <a:extLst>
              <a:ext uri="{FF2B5EF4-FFF2-40B4-BE49-F238E27FC236}">
                <a16:creationId xmlns:a16="http://schemas.microsoft.com/office/drawing/2014/main" id="{B7AE5AF0-EF25-4BC3-92D0-29356EFD43E5}"/>
              </a:ext>
            </a:extLst>
          </p:cNvPr>
          <p:cNvPicPr>
            <a:picLocks noChangeAspect="1"/>
          </p:cNvPicPr>
          <p:nvPr userDrawn="1"/>
        </p:nvPicPr>
        <p:blipFill>
          <a:blip r:embed="rId3"/>
          <a:stretch>
            <a:fillRect/>
          </a:stretch>
        </p:blipFill>
        <p:spPr>
          <a:xfrm>
            <a:off x="0" y="-16300"/>
            <a:ext cx="865909" cy="874568"/>
          </a:xfrm>
          <a:prstGeom prst="rect">
            <a:avLst/>
          </a:prstGeom>
        </p:spPr>
      </p:pic>
    </p:spTree>
    <p:extLst>
      <p:ext uri="{BB962C8B-B14F-4D97-AF65-F5344CB8AC3E}">
        <p14:creationId xmlns:p14="http://schemas.microsoft.com/office/powerpoint/2010/main" val="167772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o Número do Diapositivo 6"/>
          <p:cNvSpPr>
            <a:spLocks noGrp="1"/>
          </p:cNvSpPr>
          <p:nvPr>
            <p:ph type="sldNum" sz="quarter" idx="12"/>
          </p:nvPr>
        </p:nvSpPr>
        <p:spPr/>
        <p:txBody>
          <a:bodyPr/>
          <a:lstStyle/>
          <a:p>
            <a:fld id="{673CEB8F-5EB1-4960-A2B5-0DC0F88E010A}" type="slidenum">
              <a:rPr lang="pt-PT" smtClean="0"/>
              <a:t>‹nº›</a:t>
            </a:fld>
            <a:endParaRPr lang="pt-PT"/>
          </a:p>
        </p:txBody>
      </p:sp>
      <p:pic>
        <p:nvPicPr>
          <p:cNvPr id="8" name="Picture 7">
            <a:extLst>
              <a:ext uri="{FF2B5EF4-FFF2-40B4-BE49-F238E27FC236}">
                <a16:creationId xmlns:a16="http://schemas.microsoft.com/office/drawing/2014/main" id="{218C2445-D09C-4087-9F6A-B50B0BC6B115}"/>
              </a:ext>
            </a:extLst>
          </p:cNvPr>
          <p:cNvPicPr>
            <a:picLocks noChangeAspect="1"/>
          </p:cNvPicPr>
          <p:nvPr userDrawn="1"/>
        </p:nvPicPr>
        <p:blipFill>
          <a:blip r:embed="rId2"/>
          <a:stretch>
            <a:fillRect/>
          </a:stretch>
        </p:blipFill>
        <p:spPr>
          <a:xfrm>
            <a:off x="10668000" y="177"/>
            <a:ext cx="1556654" cy="1145822"/>
          </a:xfrm>
          <a:prstGeom prst="rect">
            <a:avLst/>
          </a:prstGeom>
        </p:spPr>
      </p:pic>
      <p:pic>
        <p:nvPicPr>
          <p:cNvPr id="9" name="Picture 8">
            <a:extLst>
              <a:ext uri="{FF2B5EF4-FFF2-40B4-BE49-F238E27FC236}">
                <a16:creationId xmlns:a16="http://schemas.microsoft.com/office/drawing/2014/main" id="{EA7BA81D-A7D4-48C1-90C6-61A14B8482F2}"/>
              </a:ext>
            </a:extLst>
          </p:cNvPr>
          <p:cNvPicPr>
            <a:picLocks noChangeAspect="1"/>
          </p:cNvPicPr>
          <p:nvPr userDrawn="1"/>
        </p:nvPicPr>
        <p:blipFill>
          <a:blip r:embed="rId3"/>
          <a:stretch>
            <a:fillRect/>
          </a:stretch>
        </p:blipFill>
        <p:spPr>
          <a:xfrm>
            <a:off x="0" y="-16300"/>
            <a:ext cx="865909" cy="874568"/>
          </a:xfrm>
          <a:prstGeom prst="rect">
            <a:avLst/>
          </a:prstGeom>
        </p:spPr>
      </p:pic>
    </p:spTree>
    <p:extLst>
      <p:ext uri="{BB962C8B-B14F-4D97-AF65-F5344CB8AC3E}">
        <p14:creationId xmlns:p14="http://schemas.microsoft.com/office/powerpoint/2010/main" val="183904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9" name="Marcador de Posição do Número do Diapositivo 8"/>
          <p:cNvSpPr>
            <a:spLocks noGrp="1"/>
          </p:cNvSpPr>
          <p:nvPr>
            <p:ph type="sldNum" sz="quarter" idx="12"/>
          </p:nvPr>
        </p:nvSpPr>
        <p:spPr/>
        <p:txBody>
          <a:bodyPr/>
          <a:lstStyle/>
          <a:p>
            <a:fld id="{673CEB8F-5EB1-4960-A2B5-0DC0F88E010A}" type="slidenum">
              <a:rPr lang="pt-PT" smtClean="0"/>
              <a:t>‹nº›</a:t>
            </a:fld>
            <a:endParaRPr lang="pt-PT"/>
          </a:p>
        </p:txBody>
      </p:sp>
      <p:pic>
        <p:nvPicPr>
          <p:cNvPr id="10" name="Picture 7">
            <a:extLst>
              <a:ext uri="{FF2B5EF4-FFF2-40B4-BE49-F238E27FC236}">
                <a16:creationId xmlns:a16="http://schemas.microsoft.com/office/drawing/2014/main" id="{B8577B7C-DF68-4FEB-97C1-13D868698D4C}"/>
              </a:ext>
            </a:extLst>
          </p:cNvPr>
          <p:cNvPicPr>
            <a:picLocks noChangeAspect="1"/>
          </p:cNvPicPr>
          <p:nvPr userDrawn="1"/>
        </p:nvPicPr>
        <p:blipFill>
          <a:blip r:embed="rId2"/>
          <a:stretch>
            <a:fillRect/>
          </a:stretch>
        </p:blipFill>
        <p:spPr>
          <a:xfrm>
            <a:off x="10668000" y="177"/>
            <a:ext cx="1556654" cy="1145822"/>
          </a:xfrm>
          <a:prstGeom prst="rect">
            <a:avLst/>
          </a:prstGeom>
        </p:spPr>
      </p:pic>
      <p:pic>
        <p:nvPicPr>
          <p:cNvPr id="11" name="Picture 8">
            <a:extLst>
              <a:ext uri="{FF2B5EF4-FFF2-40B4-BE49-F238E27FC236}">
                <a16:creationId xmlns:a16="http://schemas.microsoft.com/office/drawing/2014/main" id="{D07ED170-6EC1-49DE-A20D-8ECEECFDE7BB}"/>
              </a:ext>
            </a:extLst>
          </p:cNvPr>
          <p:cNvPicPr>
            <a:picLocks noChangeAspect="1"/>
          </p:cNvPicPr>
          <p:nvPr userDrawn="1"/>
        </p:nvPicPr>
        <p:blipFill>
          <a:blip r:embed="rId3"/>
          <a:stretch>
            <a:fillRect/>
          </a:stretch>
        </p:blipFill>
        <p:spPr>
          <a:xfrm>
            <a:off x="0" y="-16300"/>
            <a:ext cx="865909" cy="874568"/>
          </a:xfrm>
          <a:prstGeom prst="rect">
            <a:avLst/>
          </a:prstGeom>
        </p:spPr>
      </p:pic>
    </p:spTree>
    <p:extLst>
      <p:ext uri="{BB962C8B-B14F-4D97-AF65-F5344CB8AC3E}">
        <p14:creationId xmlns:p14="http://schemas.microsoft.com/office/powerpoint/2010/main" val="11922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5" name="Marcador de Posição do Número do Diapositivo 4"/>
          <p:cNvSpPr>
            <a:spLocks noGrp="1"/>
          </p:cNvSpPr>
          <p:nvPr>
            <p:ph type="sldNum" sz="quarter" idx="12"/>
          </p:nvPr>
        </p:nvSpPr>
        <p:spPr/>
        <p:txBody>
          <a:bodyPr/>
          <a:lstStyle/>
          <a:p>
            <a:fld id="{673CEB8F-5EB1-4960-A2B5-0DC0F88E010A}" type="slidenum">
              <a:rPr lang="pt-PT" smtClean="0"/>
              <a:t>‹nº›</a:t>
            </a:fld>
            <a:endParaRPr lang="pt-PT"/>
          </a:p>
        </p:txBody>
      </p:sp>
      <p:pic>
        <p:nvPicPr>
          <p:cNvPr id="6" name="Picture 7">
            <a:extLst>
              <a:ext uri="{FF2B5EF4-FFF2-40B4-BE49-F238E27FC236}">
                <a16:creationId xmlns:a16="http://schemas.microsoft.com/office/drawing/2014/main" id="{8C239C9E-9741-4FE4-B08A-34E0F625246E}"/>
              </a:ext>
            </a:extLst>
          </p:cNvPr>
          <p:cNvPicPr>
            <a:picLocks noChangeAspect="1"/>
          </p:cNvPicPr>
          <p:nvPr userDrawn="1"/>
        </p:nvPicPr>
        <p:blipFill>
          <a:blip r:embed="rId2"/>
          <a:stretch>
            <a:fillRect/>
          </a:stretch>
        </p:blipFill>
        <p:spPr>
          <a:xfrm>
            <a:off x="10668000" y="177"/>
            <a:ext cx="1556654" cy="1145822"/>
          </a:xfrm>
          <a:prstGeom prst="rect">
            <a:avLst/>
          </a:prstGeom>
        </p:spPr>
      </p:pic>
      <p:pic>
        <p:nvPicPr>
          <p:cNvPr id="7" name="Picture 8">
            <a:extLst>
              <a:ext uri="{FF2B5EF4-FFF2-40B4-BE49-F238E27FC236}">
                <a16:creationId xmlns:a16="http://schemas.microsoft.com/office/drawing/2014/main" id="{3A8B2D3A-F261-4527-A198-999EC10F0D69}"/>
              </a:ext>
            </a:extLst>
          </p:cNvPr>
          <p:cNvPicPr>
            <a:picLocks noChangeAspect="1"/>
          </p:cNvPicPr>
          <p:nvPr userDrawn="1"/>
        </p:nvPicPr>
        <p:blipFill>
          <a:blip r:embed="rId3"/>
          <a:stretch>
            <a:fillRect/>
          </a:stretch>
        </p:blipFill>
        <p:spPr>
          <a:xfrm>
            <a:off x="0" y="-16300"/>
            <a:ext cx="865909" cy="874568"/>
          </a:xfrm>
          <a:prstGeom prst="rect">
            <a:avLst/>
          </a:prstGeom>
        </p:spPr>
      </p:pic>
    </p:spTree>
    <p:extLst>
      <p:ext uri="{BB962C8B-B14F-4D97-AF65-F5344CB8AC3E}">
        <p14:creationId xmlns:p14="http://schemas.microsoft.com/office/powerpoint/2010/main" val="423459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bg>
      <p:bgPr>
        <a:solidFill>
          <a:schemeClr val="bg2"/>
        </a:solidFill>
        <a:effectLst/>
      </p:bgPr>
    </p:bg>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12"/>
          </p:nvPr>
        </p:nvSpPr>
        <p:spPr/>
        <p:txBody>
          <a:bodyPr/>
          <a:lstStyle/>
          <a:p>
            <a:fld id="{673CEB8F-5EB1-4960-A2B5-0DC0F88E010A}" type="slidenum">
              <a:rPr lang="pt-PT" smtClean="0"/>
              <a:t>‹nº›</a:t>
            </a:fld>
            <a:endParaRPr lang="pt-PT"/>
          </a:p>
        </p:txBody>
      </p:sp>
      <p:pic>
        <p:nvPicPr>
          <p:cNvPr id="5" name="Picture 7">
            <a:extLst>
              <a:ext uri="{FF2B5EF4-FFF2-40B4-BE49-F238E27FC236}">
                <a16:creationId xmlns:a16="http://schemas.microsoft.com/office/drawing/2014/main" id="{51D85357-3720-41B8-8DFD-0AF69EF863AE}"/>
              </a:ext>
            </a:extLst>
          </p:cNvPr>
          <p:cNvPicPr>
            <a:picLocks noChangeAspect="1"/>
          </p:cNvPicPr>
          <p:nvPr userDrawn="1"/>
        </p:nvPicPr>
        <p:blipFill>
          <a:blip r:embed="rId2"/>
          <a:stretch>
            <a:fillRect/>
          </a:stretch>
        </p:blipFill>
        <p:spPr>
          <a:xfrm>
            <a:off x="10668000" y="177"/>
            <a:ext cx="1556654" cy="1145822"/>
          </a:xfrm>
          <a:prstGeom prst="rect">
            <a:avLst/>
          </a:prstGeom>
        </p:spPr>
      </p:pic>
      <p:pic>
        <p:nvPicPr>
          <p:cNvPr id="6" name="Picture 8">
            <a:extLst>
              <a:ext uri="{FF2B5EF4-FFF2-40B4-BE49-F238E27FC236}">
                <a16:creationId xmlns:a16="http://schemas.microsoft.com/office/drawing/2014/main" id="{58630864-2A7A-43D8-A3BE-88F2AD4F0593}"/>
              </a:ext>
            </a:extLst>
          </p:cNvPr>
          <p:cNvPicPr>
            <a:picLocks noChangeAspect="1"/>
          </p:cNvPicPr>
          <p:nvPr userDrawn="1"/>
        </p:nvPicPr>
        <p:blipFill>
          <a:blip r:embed="rId3"/>
          <a:stretch>
            <a:fillRect/>
          </a:stretch>
        </p:blipFill>
        <p:spPr>
          <a:xfrm>
            <a:off x="0" y="-16300"/>
            <a:ext cx="865909" cy="874568"/>
          </a:xfrm>
          <a:prstGeom prst="rect">
            <a:avLst/>
          </a:prstGeom>
        </p:spPr>
      </p:pic>
    </p:spTree>
    <p:extLst>
      <p:ext uri="{BB962C8B-B14F-4D97-AF65-F5344CB8AC3E}">
        <p14:creationId xmlns:p14="http://schemas.microsoft.com/office/powerpoint/2010/main" val="261287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7" name="Marcador de Posição do Número do Diapositivo 6"/>
          <p:cNvSpPr>
            <a:spLocks noGrp="1"/>
          </p:cNvSpPr>
          <p:nvPr>
            <p:ph type="sldNum" sz="quarter" idx="12"/>
          </p:nvPr>
        </p:nvSpPr>
        <p:spPr/>
        <p:txBody>
          <a:bodyPr/>
          <a:lstStyle/>
          <a:p>
            <a:fld id="{673CEB8F-5EB1-4960-A2B5-0DC0F88E010A}" type="slidenum">
              <a:rPr lang="pt-PT" smtClean="0"/>
              <a:t>‹nº›</a:t>
            </a:fld>
            <a:endParaRPr lang="pt-PT"/>
          </a:p>
        </p:txBody>
      </p:sp>
      <p:pic>
        <p:nvPicPr>
          <p:cNvPr id="8" name="Picture 7">
            <a:extLst>
              <a:ext uri="{FF2B5EF4-FFF2-40B4-BE49-F238E27FC236}">
                <a16:creationId xmlns:a16="http://schemas.microsoft.com/office/drawing/2014/main" id="{2FFC2312-84F7-46A2-8E05-C697E0D77FA2}"/>
              </a:ext>
            </a:extLst>
          </p:cNvPr>
          <p:cNvPicPr>
            <a:picLocks noChangeAspect="1"/>
          </p:cNvPicPr>
          <p:nvPr userDrawn="1"/>
        </p:nvPicPr>
        <p:blipFill>
          <a:blip r:embed="rId2"/>
          <a:stretch>
            <a:fillRect/>
          </a:stretch>
        </p:blipFill>
        <p:spPr>
          <a:xfrm>
            <a:off x="10668000" y="177"/>
            <a:ext cx="1556654" cy="1145822"/>
          </a:xfrm>
          <a:prstGeom prst="rect">
            <a:avLst/>
          </a:prstGeom>
        </p:spPr>
      </p:pic>
      <p:pic>
        <p:nvPicPr>
          <p:cNvPr id="9" name="Picture 8">
            <a:extLst>
              <a:ext uri="{FF2B5EF4-FFF2-40B4-BE49-F238E27FC236}">
                <a16:creationId xmlns:a16="http://schemas.microsoft.com/office/drawing/2014/main" id="{9EB06CEF-1597-4469-906E-A1C465E16790}"/>
              </a:ext>
            </a:extLst>
          </p:cNvPr>
          <p:cNvPicPr>
            <a:picLocks noChangeAspect="1"/>
          </p:cNvPicPr>
          <p:nvPr userDrawn="1"/>
        </p:nvPicPr>
        <p:blipFill>
          <a:blip r:embed="rId3"/>
          <a:stretch>
            <a:fillRect/>
          </a:stretch>
        </p:blipFill>
        <p:spPr>
          <a:xfrm>
            <a:off x="0" y="-16300"/>
            <a:ext cx="865909" cy="874568"/>
          </a:xfrm>
          <a:prstGeom prst="rect">
            <a:avLst/>
          </a:prstGeom>
        </p:spPr>
      </p:pic>
    </p:spTree>
    <p:extLst>
      <p:ext uri="{BB962C8B-B14F-4D97-AF65-F5344CB8AC3E}">
        <p14:creationId xmlns:p14="http://schemas.microsoft.com/office/powerpoint/2010/main" val="1145086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7" name="Marcador de Posição do Número do Diapositivo 6"/>
          <p:cNvSpPr>
            <a:spLocks noGrp="1"/>
          </p:cNvSpPr>
          <p:nvPr>
            <p:ph type="sldNum" sz="quarter" idx="12"/>
          </p:nvPr>
        </p:nvSpPr>
        <p:spPr/>
        <p:txBody>
          <a:bodyPr/>
          <a:lstStyle/>
          <a:p>
            <a:fld id="{673CEB8F-5EB1-4960-A2B5-0DC0F88E010A}" type="slidenum">
              <a:rPr lang="pt-PT" smtClean="0"/>
              <a:t>‹nº›</a:t>
            </a:fld>
            <a:endParaRPr lang="pt-PT"/>
          </a:p>
        </p:txBody>
      </p:sp>
      <p:pic>
        <p:nvPicPr>
          <p:cNvPr id="8" name="Picture 7">
            <a:extLst>
              <a:ext uri="{FF2B5EF4-FFF2-40B4-BE49-F238E27FC236}">
                <a16:creationId xmlns:a16="http://schemas.microsoft.com/office/drawing/2014/main" id="{ECB715BE-4886-41A3-ACC0-CD02972EDC1C}"/>
              </a:ext>
            </a:extLst>
          </p:cNvPr>
          <p:cNvPicPr>
            <a:picLocks noChangeAspect="1"/>
          </p:cNvPicPr>
          <p:nvPr userDrawn="1"/>
        </p:nvPicPr>
        <p:blipFill>
          <a:blip r:embed="rId2"/>
          <a:stretch>
            <a:fillRect/>
          </a:stretch>
        </p:blipFill>
        <p:spPr>
          <a:xfrm>
            <a:off x="10668000" y="177"/>
            <a:ext cx="1556654" cy="1145822"/>
          </a:xfrm>
          <a:prstGeom prst="rect">
            <a:avLst/>
          </a:prstGeom>
        </p:spPr>
      </p:pic>
      <p:pic>
        <p:nvPicPr>
          <p:cNvPr id="9" name="Picture 8">
            <a:extLst>
              <a:ext uri="{FF2B5EF4-FFF2-40B4-BE49-F238E27FC236}">
                <a16:creationId xmlns:a16="http://schemas.microsoft.com/office/drawing/2014/main" id="{C226FE85-3B26-4EA2-BFA9-729D26A7FB1C}"/>
              </a:ext>
            </a:extLst>
          </p:cNvPr>
          <p:cNvPicPr>
            <a:picLocks noChangeAspect="1"/>
          </p:cNvPicPr>
          <p:nvPr userDrawn="1"/>
        </p:nvPicPr>
        <p:blipFill>
          <a:blip r:embed="rId3"/>
          <a:stretch>
            <a:fillRect/>
          </a:stretch>
        </p:blipFill>
        <p:spPr>
          <a:xfrm>
            <a:off x="0" y="-16300"/>
            <a:ext cx="865909" cy="874568"/>
          </a:xfrm>
          <a:prstGeom prst="rect">
            <a:avLst/>
          </a:prstGeom>
        </p:spPr>
      </p:pic>
    </p:spTree>
    <p:extLst>
      <p:ext uri="{BB962C8B-B14F-4D97-AF65-F5344CB8AC3E}">
        <p14:creationId xmlns:p14="http://schemas.microsoft.com/office/powerpoint/2010/main" val="2162078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Rodapé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PT"/>
              <a:t>O Novo Paradigma das Comunicações 5G e as Técnicas de Transmissão de Suporte, Dezembro 2017</a:t>
            </a:r>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CEB8F-5EB1-4960-A2B5-0DC0F88E010A}" type="slidenum">
              <a:rPr lang="pt-PT" smtClean="0"/>
              <a:t>‹nº›</a:t>
            </a:fld>
            <a:endParaRPr lang="pt-PT"/>
          </a:p>
        </p:txBody>
      </p:sp>
    </p:spTree>
    <p:extLst>
      <p:ext uri="{BB962C8B-B14F-4D97-AF65-F5344CB8AC3E}">
        <p14:creationId xmlns:p14="http://schemas.microsoft.com/office/powerpoint/2010/main" val="1000253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19.png"/><Relationship Id="rId7" Type="http://schemas.openxmlformats.org/officeDocument/2006/relationships/diagramData" Target="../diagrams/data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emf"/><Relationship Id="rId11" Type="http://schemas.microsoft.com/office/2007/relationships/diagramDrawing" Target="../diagrams/drawing10.xml"/><Relationship Id="rId5" Type="http://schemas.openxmlformats.org/officeDocument/2006/relationships/oleObject" Target="../embeddings/oleObject1.bin"/><Relationship Id="rId10" Type="http://schemas.openxmlformats.org/officeDocument/2006/relationships/diagramColors" Target="../diagrams/colors10.xml"/><Relationship Id="rId4" Type="http://schemas.openxmlformats.org/officeDocument/2006/relationships/image" Target="../media/image20.png"/><Relationship Id="rId9"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11.xml"/><Relationship Id="rId13" Type="http://schemas.openxmlformats.org/officeDocument/2006/relationships/image" Target="../media/image26.png"/><Relationship Id="rId3" Type="http://schemas.openxmlformats.org/officeDocument/2006/relationships/oleObject" Target="../embeddings/oleObject2.bin"/><Relationship Id="rId7" Type="http://schemas.openxmlformats.org/officeDocument/2006/relationships/diagramQuickStyle" Target="../diagrams/quickStyle11.xml"/><Relationship Id="rId12"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Layout" Target="../diagrams/layout11.xml"/><Relationship Id="rId11" Type="http://schemas.openxmlformats.org/officeDocument/2006/relationships/image" Target="../media/image24.png"/><Relationship Id="rId5" Type="http://schemas.openxmlformats.org/officeDocument/2006/relationships/diagramData" Target="../diagrams/data11.xml"/><Relationship Id="rId10" Type="http://schemas.openxmlformats.org/officeDocument/2006/relationships/image" Target="../media/image23.png"/><Relationship Id="rId4" Type="http://schemas.openxmlformats.org/officeDocument/2006/relationships/image" Target="../media/image22.emf"/><Relationship Id="rId9" Type="http://schemas.microsoft.com/office/2007/relationships/diagramDrawing" Target="../diagrams/drawing11.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8.e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8.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Subtítulo 2"/>
          <p:cNvSpPr txBox="1">
            <a:spLocks/>
          </p:cNvSpPr>
          <p:nvPr/>
        </p:nvSpPr>
        <p:spPr>
          <a:xfrm>
            <a:off x="3369766" y="391479"/>
            <a:ext cx="5872845" cy="9150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t-PT" sz="1000" dirty="0"/>
          </a:p>
        </p:txBody>
      </p:sp>
      <p:sp>
        <p:nvSpPr>
          <p:cNvPr id="3" name="Subtítulo 2">
            <a:extLst>
              <a:ext uri="{FF2B5EF4-FFF2-40B4-BE49-F238E27FC236}">
                <a16:creationId xmlns:a16="http://schemas.microsoft.com/office/drawing/2014/main" id="{767CBC78-27F6-42F5-8368-76549823E0EE}"/>
              </a:ext>
            </a:extLst>
          </p:cNvPr>
          <p:cNvSpPr>
            <a:spLocks noGrp="1"/>
          </p:cNvSpPr>
          <p:nvPr>
            <p:ph type="subTitle" idx="1"/>
          </p:nvPr>
        </p:nvSpPr>
        <p:spPr>
          <a:xfrm>
            <a:off x="518984" y="2994357"/>
            <a:ext cx="11046940" cy="3768907"/>
          </a:xfrm>
        </p:spPr>
        <p:txBody>
          <a:bodyPr>
            <a:normAutofit/>
          </a:bodyPr>
          <a:lstStyle/>
          <a:p>
            <a:endParaRPr lang="pt-PT" sz="3800" b="1" dirty="0"/>
          </a:p>
          <a:p>
            <a:r>
              <a:rPr lang="pt-PT" b="1" dirty="0">
                <a:solidFill>
                  <a:schemeClr val="accent1">
                    <a:lumMod val="50000"/>
                  </a:schemeClr>
                </a:solidFill>
              </a:rPr>
              <a:t>Prof. Mário Marques da Silva</a:t>
            </a:r>
          </a:p>
          <a:p>
            <a:r>
              <a:rPr lang="pt-PT" b="1" dirty="0">
                <a:solidFill>
                  <a:schemeClr val="accent1">
                    <a:lumMod val="50000"/>
                  </a:schemeClr>
                </a:solidFill>
              </a:rPr>
              <a:t>Director of </a:t>
            </a:r>
            <a:r>
              <a:rPr lang="pt-PT" b="1" dirty="0" err="1">
                <a:solidFill>
                  <a:schemeClr val="accent1">
                    <a:lumMod val="50000"/>
                  </a:schemeClr>
                </a:solidFill>
              </a:rPr>
              <a:t>the</a:t>
            </a:r>
            <a:r>
              <a:rPr lang="pt-PT" b="1" dirty="0">
                <a:solidFill>
                  <a:schemeClr val="accent1">
                    <a:lumMod val="50000"/>
                  </a:schemeClr>
                </a:solidFill>
              </a:rPr>
              <a:t> </a:t>
            </a:r>
            <a:r>
              <a:rPr lang="pt-PT" b="1" dirty="0" err="1">
                <a:solidFill>
                  <a:schemeClr val="accent1">
                    <a:lumMod val="50000"/>
                  </a:schemeClr>
                </a:solidFill>
              </a:rPr>
              <a:t>Department</a:t>
            </a:r>
            <a:r>
              <a:rPr lang="pt-PT" b="1" dirty="0">
                <a:solidFill>
                  <a:schemeClr val="accent1">
                    <a:lumMod val="50000"/>
                  </a:schemeClr>
                </a:solidFill>
              </a:rPr>
              <a:t> of </a:t>
            </a:r>
            <a:r>
              <a:rPr lang="pt-PT" b="1" dirty="0" err="1">
                <a:solidFill>
                  <a:schemeClr val="accent1">
                    <a:lumMod val="50000"/>
                  </a:schemeClr>
                </a:solidFill>
              </a:rPr>
              <a:t>Sciences</a:t>
            </a:r>
            <a:r>
              <a:rPr lang="pt-PT" b="1" dirty="0">
                <a:solidFill>
                  <a:schemeClr val="accent1">
                    <a:lumMod val="50000"/>
                  </a:schemeClr>
                </a:solidFill>
              </a:rPr>
              <a:t> </a:t>
            </a:r>
            <a:r>
              <a:rPr lang="pt-PT" b="1" dirty="0" err="1">
                <a:solidFill>
                  <a:schemeClr val="accent1">
                    <a:lumMod val="50000"/>
                  </a:schemeClr>
                </a:solidFill>
              </a:rPr>
              <a:t>and</a:t>
            </a:r>
            <a:r>
              <a:rPr lang="pt-PT" b="1" dirty="0">
                <a:solidFill>
                  <a:schemeClr val="accent1">
                    <a:lumMod val="50000"/>
                  </a:schemeClr>
                </a:solidFill>
              </a:rPr>
              <a:t> Technologies</a:t>
            </a:r>
          </a:p>
          <a:p>
            <a:r>
              <a:rPr lang="pt-PT" b="1" dirty="0">
                <a:solidFill>
                  <a:schemeClr val="accent1">
                    <a:lumMod val="50000"/>
                  </a:schemeClr>
                </a:solidFill>
              </a:rPr>
              <a:t>Universidade Autónoma de Lisboa</a:t>
            </a:r>
          </a:p>
          <a:p>
            <a:r>
              <a:rPr lang="pt-PT" b="1" dirty="0" err="1">
                <a:solidFill>
                  <a:schemeClr val="accent1">
                    <a:lumMod val="50000"/>
                  </a:schemeClr>
                </a:solidFill>
              </a:rPr>
              <a:t>Institute</a:t>
            </a:r>
            <a:r>
              <a:rPr lang="pt-PT" b="1" dirty="0">
                <a:solidFill>
                  <a:schemeClr val="accent1">
                    <a:lumMod val="50000"/>
                  </a:schemeClr>
                </a:solidFill>
              </a:rPr>
              <a:t> for </a:t>
            </a:r>
            <a:r>
              <a:rPr lang="pt-PT" b="1" dirty="0" err="1">
                <a:solidFill>
                  <a:schemeClr val="accent1">
                    <a:lumMod val="50000"/>
                  </a:schemeClr>
                </a:solidFill>
              </a:rPr>
              <a:t>Telecommunications</a:t>
            </a:r>
            <a:endParaRPr lang="pt-PT" b="1" dirty="0">
              <a:solidFill>
                <a:schemeClr val="accent1">
                  <a:lumMod val="50000"/>
                </a:schemeClr>
              </a:solidFill>
            </a:endParaRPr>
          </a:p>
          <a:p>
            <a:r>
              <a:rPr lang="pt-PT" b="1" dirty="0">
                <a:solidFill>
                  <a:schemeClr val="accent1">
                    <a:lumMod val="50000"/>
                  </a:schemeClr>
                </a:solidFill>
              </a:rPr>
              <a:t>Portugal</a:t>
            </a:r>
          </a:p>
        </p:txBody>
      </p:sp>
      <p:sp>
        <p:nvSpPr>
          <p:cNvPr id="2" name="Retângulo 1">
            <a:extLst>
              <a:ext uri="{FF2B5EF4-FFF2-40B4-BE49-F238E27FC236}">
                <a16:creationId xmlns:a16="http://schemas.microsoft.com/office/drawing/2014/main" id="{02801AEE-03F4-4298-A34F-9631047B3EB0}"/>
              </a:ext>
            </a:extLst>
          </p:cNvPr>
          <p:cNvSpPr/>
          <p:nvPr/>
        </p:nvSpPr>
        <p:spPr>
          <a:xfrm>
            <a:off x="518984" y="1660261"/>
            <a:ext cx="10873946" cy="1569660"/>
          </a:xfrm>
          <a:prstGeom prst="rect">
            <a:avLst/>
          </a:prstGeom>
        </p:spPr>
        <p:txBody>
          <a:bodyPr wrap="square">
            <a:spAutoFit/>
          </a:bodyPr>
          <a:lstStyle/>
          <a:p>
            <a:pPr algn="ctr"/>
            <a:r>
              <a:rPr lang="pt-PT" sz="4800" dirty="0" err="1">
                <a:solidFill>
                  <a:schemeClr val="accent1">
                    <a:lumMod val="50000"/>
                  </a:schemeClr>
                </a:solidFill>
                <a:latin typeface="Cambria" panose="02040503050406030204" pitchFamily="18" charset="0"/>
                <a:ea typeface="MS Mincho" panose="02020609040205080304" pitchFamily="49" charset="-128"/>
                <a:cs typeface="Times New Roman" panose="02020603050405020304" pitchFamily="18" charset="0"/>
              </a:rPr>
              <a:t>On</a:t>
            </a:r>
            <a:r>
              <a:rPr lang="pt-PT" sz="4800" dirty="0">
                <a:solidFill>
                  <a:schemeClr val="accent1">
                    <a:lumMod val="50000"/>
                  </a:schemeClr>
                </a:solidFill>
                <a:latin typeface="Cambria" panose="02040503050406030204" pitchFamily="18" charset="0"/>
                <a:ea typeface="MS Mincho" panose="02020609040205080304" pitchFamily="49" charset="-128"/>
                <a:cs typeface="Times New Roman" panose="02020603050405020304" pitchFamily="18" charset="0"/>
              </a:rPr>
              <a:t> </a:t>
            </a:r>
            <a:r>
              <a:rPr lang="pt-PT" sz="4800" dirty="0" err="1">
                <a:solidFill>
                  <a:schemeClr val="accent1">
                    <a:lumMod val="50000"/>
                  </a:schemeClr>
                </a:solidFill>
                <a:latin typeface="Cambria" panose="02040503050406030204" pitchFamily="18" charset="0"/>
                <a:ea typeface="MS Mincho" panose="02020609040205080304" pitchFamily="49" charset="-128"/>
                <a:cs typeface="Times New Roman" panose="02020603050405020304" pitchFamily="18" charset="0"/>
              </a:rPr>
              <a:t>the</a:t>
            </a:r>
            <a:r>
              <a:rPr lang="pt-PT" sz="4800" dirty="0">
                <a:solidFill>
                  <a:schemeClr val="accent1">
                    <a:lumMod val="50000"/>
                  </a:schemeClr>
                </a:solidFill>
                <a:latin typeface="Cambria" panose="02040503050406030204" pitchFamily="18" charset="0"/>
                <a:ea typeface="MS Mincho" panose="02020609040205080304" pitchFamily="49" charset="-128"/>
                <a:cs typeface="Times New Roman" panose="02020603050405020304" pitchFamily="18" charset="0"/>
              </a:rPr>
              <a:t> </a:t>
            </a:r>
            <a:r>
              <a:rPr lang="pt-PT" sz="4800" dirty="0" err="1">
                <a:solidFill>
                  <a:schemeClr val="accent1">
                    <a:lumMod val="50000"/>
                  </a:schemeClr>
                </a:solidFill>
                <a:latin typeface="Cambria" panose="02040503050406030204" pitchFamily="18" charset="0"/>
                <a:ea typeface="MS Mincho" panose="02020609040205080304" pitchFamily="49" charset="-128"/>
                <a:cs typeface="Times New Roman" panose="02020603050405020304" pitchFamily="18" charset="0"/>
              </a:rPr>
              <a:t>contribution</a:t>
            </a:r>
            <a:r>
              <a:rPr lang="pt-PT" sz="4800" dirty="0">
                <a:solidFill>
                  <a:schemeClr val="accent1">
                    <a:lumMod val="50000"/>
                  </a:schemeClr>
                </a:solidFill>
                <a:latin typeface="Cambria" panose="02040503050406030204" pitchFamily="18" charset="0"/>
                <a:ea typeface="MS Mincho" panose="02020609040205080304" pitchFamily="49" charset="-128"/>
                <a:cs typeface="Times New Roman" panose="02020603050405020304" pitchFamily="18" charset="0"/>
              </a:rPr>
              <a:t> of 5G </a:t>
            </a:r>
            <a:r>
              <a:rPr lang="pt-PT" sz="4800" dirty="0" err="1">
                <a:solidFill>
                  <a:schemeClr val="accent1">
                    <a:lumMod val="50000"/>
                  </a:schemeClr>
                </a:solidFill>
                <a:latin typeface="Cambria" panose="02040503050406030204" pitchFamily="18" charset="0"/>
                <a:ea typeface="MS Mincho" panose="02020609040205080304" pitchFamily="49" charset="-128"/>
                <a:cs typeface="Times New Roman" panose="02020603050405020304" pitchFamily="18" charset="0"/>
              </a:rPr>
              <a:t>Communications</a:t>
            </a:r>
            <a:r>
              <a:rPr lang="pt-PT" sz="4800" dirty="0">
                <a:solidFill>
                  <a:schemeClr val="accent1">
                    <a:lumMod val="50000"/>
                  </a:schemeClr>
                </a:solidFill>
                <a:latin typeface="Cambria" panose="02040503050406030204" pitchFamily="18" charset="0"/>
                <a:ea typeface="MS Mincho" panose="02020609040205080304" pitchFamily="49" charset="-128"/>
                <a:cs typeface="Times New Roman" panose="02020603050405020304" pitchFamily="18" charset="0"/>
              </a:rPr>
              <a:t> to </a:t>
            </a:r>
            <a:r>
              <a:rPr lang="pt-PT" sz="4800" dirty="0" err="1">
                <a:solidFill>
                  <a:schemeClr val="accent1">
                    <a:lumMod val="50000"/>
                  </a:schemeClr>
                </a:solidFill>
                <a:latin typeface="Cambria" panose="02040503050406030204" pitchFamily="18" charset="0"/>
                <a:ea typeface="MS Mincho" panose="02020609040205080304" pitchFamily="49" charset="-128"/>
                <a:cs typeface="Times New Roman" panose="02020603050405020304" pitchFamily="18" charset="0"/>
              </a:rPr>
              <a:t>Industry</a:t>
            </a:r>
            <a:r>
              <a:rPr lang="pt-PT" sz="4800" dirty="0">
                <a:solidFill>
                  <a:schemeClr val="accent1">
                    <a:lumMod val="50000"/>
                  </a:schemeClr>
                </a:solidFill>
                <a:latin typeface="Cambria" panose="02040503050406030204" pitchFamily="18" charset="0"/>
                <a:ea typeface="MS Mincho" panose="02020609040205080304" pitchFamily="49" charset="-128"/>
                <a:cs typeface="Times New Roman" panose="02020603050405020304" pitchFamily="18" charset="0"/>
              </a:rPr>
              <a:t> 4.0</a:t>
            </a:r>
            <a:endParaRPr lang="pt-PT" sz="4800" dirty="0">
              <a:solidFill>
                <a:schemeClr val="accent1">
                  <a:lumMod val="50000"/>
                </a:schemeClr>
              </a:solidFill>
            </a:endParaRPr>
          </a:p>
        </p:txBody>
      </p:sp>
    </p:spTree>
    <p:extLst>
      <p:ext uri="{BB962C8B-B14F-4D97-AF65-F5344CB8AC3E}">
        <p14:creationId xmlns:p14="http://schemas.microsoft.com/office/powerpoint/2010/main" val="28064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D83A97-728F-42C1-A32B-6D8AAF83BF78}" type="slidenum">
              <a:rPr lang="pt-PT" smtClean="0">
                <a:solidFill>
                  <a:schemeClr val="tx1"/>
                </a:solidFill>
              </a:rPr>
              <a:t>10</a:t>
            </a:fld>
            <a:endParaRPr lang="pt-PT">
              <a:solidFill>
                <a:schemeClr val="tx1"/>
              </a:solidFill>
            </a:endParaRPr>
          </a:p>
        </p:txBody>
      </p:sp>
      <p:sp>
        <p:nvSpPr>
          <p:cNvPr id="5" name="Retângulo 4"/>
          <p:cNvSpPr/>
          <p:nvPr/>
        </p:nvSpPr>
        <p:spPr>
          <a:xfrm>
            <a:off x="131618" y="1697335"/>
            <a:ext cx="6096000" cy="369332"/>
          </a:xfrm>
          <a:prstGeom prst="rect">
            <a:avLst/>
          </a:prstGeom>
        </p:spPr>
        <p:txBody>
          <a:bodyPr>
            <a:spAutoFit/>
          </a:bodyPr>
          <a:lstStyle/>
          <a:p>
            <a:endParaRPr lang="pt-PT" dirty="0"/>
          </a:p>
        </p:txBody>
      </p:sp>
      <p:sp>
        <p:nvSpPr>
          <p:cNvPr id="7" name="Retângulo 6"/>
          <p:cNvSpPr/>
          <p:nvPr/>
        </p:nvSpPr>
        <p:spPr>
          <a:xfrm>
            <a:off x="131619" y="1219200"/>
            <a:ext cx="11920338" cy="3503910"/>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t"/>
          <a:lstStyle/>
          <a:p>
            <a:pPr marL="457200" indent="-457200" algn="just">
              <a:buFont typeface="Wingdings" panose="05000000000000000000" pitchFamily="2" charset="2"/>
              <a:buChar char="§"/>
            </a:pPr>
            <a:r>
              <a:rPr lang="pt-PT" sz="2400" dirty="0">
                <a:latin typeface="+mj-lt"/>
              </a:rPr>
              <a:t>5G </a:t>
            </a:r>
            <a:r>
              <a:rPr lang="pt-PT" sz="2400" dirty="0" err="1">
                <a:latin typeface="+mj-lt"/>
              </a:rPr>
              <a:t>Cellular</a:t>
            </a:r>
            <a:r>
              <a:rPr lang="pt-PT" sz="2400" dirty="0">
                <a:latin typeface="+mj-lt"/>
              </a:rPr>
              <a:t> </a:t>
            </a:r>
            <a:r>
              <a:rPr lang="pt-PT" sz="2400" dirty="0" err="1">
                <a:latin typeface="+mj-lt"/>
              </a:rPr>
              <a:t>Communications</a:t>
            </a:r>
            <a:r>
              <a:rPr lang="pt-PT" sz="2400" dirty="0">
                <a:latin typeface="+mj-lt"/>
              </a:rPr>
              <a:t> (2020)</a:t>
            </a:r>
          </a:p>
          <a:p>
            <a:pPr marL="914400" lvl="1" indent="-457200" algn="just">
              <a:buFont typeface="Wingdings" panose="05000000000000000000" pitchFamily="2" charset="2"/>
              <a:buChar char="§"/>
            </a:pPr>
            <a:r>
              <a:rPr lang="pt-PT" dirty="0">
                <a:latin typeface="+mj-lt"/>
              </a:rPr>
              <a:t>Relates to </a:t>
            </a:r>
            <a:r>
              <a:rPr lang="pt-PT" b="1" dirty="0">
                <a:latin typeface="+mj-lt"/>
              </a:rPr>
              <a:t>Internet of </a:t>
            </a:r>
            <a:r>
              <a:rPr lang="pt-PT" b="1" dirty="0" err="1">
                <a:latin typeface="+mj-lt"/>
              </a:rPr>
              <a:t>Things</a:t>
            </a:r>
            <a:r>
              <a:rPr lang="pt-PT" b="1" dirty="0">
                <a:latin typeface="+mj-lt"/>
              </a:rPr>
              <a:t> </a:t>
            </a:r>
            <a:r>
              <a:rPr lang="pt-PT" dirty="0">
                <a:latin typeface="+mj-lt"/>
              </a:rPr>
              <a:t>and </a:t>
            </a:r>
            <a:r>
              <a:rPr lang="pt-PT" dirty="0" err="1">
                <a:latin typeface="+mj-lt"/>
              </a:rPr>
              <a:t>will</a:t>
            </a:r>
            <a:r>
              <a:rPr lang="pt-PT" dirty="0">
                <a:latin typeface="+mj-lt"/>
              </a:rPr>
              <a:t> </a:t>
            </a:r>
            <a:r>
              <a:rPr lang="pt-PT" dirty="0" err="1">
                <a:latin typeface="+mj-lt"/>
              </a:rPr>
              <a:t>support</a:t>
            </a:r>
            <a:r>
              <a:rPr lang="pt-PT" dirty="0">
                <a:latin typeface="+mj-lt"/>
              </a:rPr>
              <a:t> </a:t>
            </a:r>
            <a:r>
              <a:rPr lang="pt-PT" b="1" dirty="0" err="1">
                <a:latin typeface="+mj-lt"/>
              </a:rPr>
              <a:t>hiperconnectivity</a:t>
            </a:r>
            <a:r>
              <a:rPr lang="pt-PT" dirty="0">
                <a:latin typeface="+mj-lt"/>
              </a:rPr>
              <a:t>, </a:t>
            </a:r>
            <a:r>
              <a:rPr lang="pt-PT" dirty="0" err="1">
                <a:latin typeface="+mj-lt"/>
              </a:rPr>
              <a:t>generating</a:t>
            </a:r>
            <a:r>
              <a:rPr lang="pt-PT" dirty="0">
                <a:latin typeface="+mj-lt"/>
              </a:rPr>
              <a:t> data </a:t>
            </a:r>
            <a:r>
              <a:rPr lang="pt-PT" b="1" dirty="0">
                <a:latin typeface="+mj-lt"/>
              </a:rPr>
              <a:t>20 times </a:t>
            </a:r>
            <a:r>
              <a:rPr lang="pt-PT" b="1" dirty="0" err="1">
                <a:latin typeface="+mj-lt"/>
              </a:rPr>
              <a:t>faster</a:t>
            </a:r>
            <a:r>
              <a:rPr lang="pt-PT" dirty="0">
                <a:latin typeface="+mj-lt"/>
              </a:rPr>
              <a:t> (20 Gb/s) </a:t>
            </a:r>
            <a:r>
              <a:rPr lang="pt-PT" dirty="0" err="1">
                <a:latin typeface="+mj-lt"/>
              </a:rPr>
              <a:t>than</a:t>
            </a:r>
            <a:r>
              <a:rPr lang="pt-PT" dirty="0">
                <a:latin typeface="+mj-lt"/>
              </a:rPr>
              <a:t> </a:t>
            </a:r>
            <a:r>
              <a:rPr lang="pt-PT" dirty="0" err="1">
                <a:latin typeface="+mj-lt"/>
              </a:rPr>
              <a:t>with</a:t>
            </a:r>
            <a:r>
              <a:rPr lang="pt-PT" dirty="0">
                <a:latin typeface="+mj-lt"/>
              </a:rPr>
              <a:t> 4G, and </a:t>
            </a:r>
            <a:r>
              <a:rPr lang="pt-PT" dirty="0" err="1">
                <a:latin typeface="+mj-lt"/>
              </a:rPr>
              <a:t>with</a:t>
            </a:r>
            <a:r>
              <a:rPr lang="pt-PT" dirty="0">
                <a:latin typeface="+mj-lt"/>
              </a:rPr>
              <a:t> a </a:t>
            </a:r>
            <a:r>
              <a:rPr lang="pt-PT" dirty="0" err="1">
                <a:latin typeface="+mj-lt"/>
              </a:rPr>
              <a:t>latency</a:t>
            </a:r>
            <a:r>
              <a:rPr lang="pt-PT" dirty="0">
                <a:latin typeface="+mj-lt"/>
              </a:rPr>
              <a:t> 10 times </a:t>
            </a:r>
            <a:r>
              <a:rPr lang="pt-PT" dirty="0" err="1">
                <a:latin typeface="+mj-lt"/>
              </a:rPr>
              <a:t>lower</a:t>
            </a:r>
            <a:r>
              <a:rPr lang="pt-PT" dirty="0">
                <a:latin typeface="+mj-lt"/>
              </a:rPr>
              <a:t>. </a:t>
            </a:r>
            <a:r>
              <a:rPr lang="pt-PT" dirty="0" err="1">
                <a:latin typeface="+mj-lt"/>
              </a:rPr>
              <a:t>Will</a:t>
            </a:r>
            <a:r>
              <a:rPr lang="pt-PT" dirty="0">
                <a:latin typeface="+mj-lt"/>
              </a:rPr>
              <a:t> </a:t>
            </a:r>
            <a:r>
              <a:rPr lang="pt-PT" dirty="0" err="1">
                <a:latin typeface="+mj-lt"/>
              </a:rPr>
              <a:t>support</a:t>
            </a:r>
            <a:r>
              <a:rPr lang="pt-PT" dirty="0">
                <a:latin typeface="+mj-lt"/>
              </a:rPr>
              <a:t> </a:t>
            </a:r>
            <a:r>
              <a:rPr lang="pt-PT" b="1" dirty="0" err="1">
                <a:latin typeface="+mj-lt"/>
              </a:rPr>
              <a:t>point</a:t>
            </a:r>
            <a:r>
              <a:rPr lang="pt-PT" b="1" dirty="0">
                <a:latin typeface="+mj-lt"/>
              </a:rPr>
              <a:t>-to-</a:t>
            </a:r>
            <a:r>
              <a:rPr lang="pt-PT" b="1" dirty="0" err="1">
                <a:latin typeface="+mj-lt"/>
              </a:rPr>
              <a:t>point</a:t>
            </a:r>
            <a:r>
              <a:rPr lang="pt-PT" b="1" dirty="0">
                <a:latin typeface="+mj-lt"/>
              </a:rPr>
              <a:t> </a:t>
            </a:r>
            <a:r>
              <a:rPr lang="pt-PT" b="1" dirty="0" err="1">
                <a:latin typeface="+mj-lt"/>
              </a:rPr>
              <a:t>communications</a:t>
            </a:r>
            <a:r>
              <a:rPr lang="pt-PT" b="1" dirty="0">
                <a:latin typeface="+mj-lt"/>
              </a:rPr>
              <a:t> (</a:t>
            </a:r>
            <a:r>
              <a:rPr lang="pt-PT" b="1" dirty="0" err="1">
                <a:latin typeface="+mj-lt"/>
              </a:rPr>
              <a:t>IoT</a:t>
            </a:r>
            <a:r>
              <a:rPr lang="pt-PT" b="1" dirty="0">
                <a:latin typeface="+mj-lt"/>
              </a:rPr>
              <a:t>)</a:t>
            </a:r>
            <a:r>
              <a:rPr lang="pt-PT" dirty="0">
                <a:latin typeface="+mj-lt"/>
              </a:rPr>
              <a:t>, </a:t>
            </a:r>
            <a:r>
              <a:rPr lang="pt-PT" dirty="0" err="1">
                <a:latin typeface="+mj-lt"/>
              </a:rPr>
              <a:t>instead</a:t>
            </a:r>
            <a:r>
              <a:rPr lang="pt-PT" dirty="0">
                <a:latin typeface="+mj-lt"/>
              </a:rPr>
              <a:t> of </a:t>
            </a:r>
            <a:r>
              <a:rPr lang="pt-PT" dirty="0" err="1">
                <a:latin typeface="+mj-lt"/>
              </a:rPr>
              <a:t>only</a:t>
            </a:r>
            <a:r>
              <a:rPr lang="pt-PT" dirty="0">
                <a:latin typeface="+mj-lt"/>
              </a:rPr>
              <a:t> </a:t>
            </a:r>
            <a:r>
              <a:rPr lang="pt-PT" dirty="0" err="1">
                <a:latin typeface="+mj-lt"/>
              </a:rPr>
              <a:t>through</a:t>
            </a:r>
            <a:r>
              <a:rPr lang="pt-PT" dirty="0">
                <a:latin typeface="+mj-lt"/>
              </a:rPr>
              <a:t> a Base Station.</a:t>
            </a:r>
          </a:p>
          <a:p>
            <a:pPr lvl="1" algn="just"/>
            <a:endParaRPr lang="pt-PT" dirty="0">
              <a:latin typeface="+mj-lt"/>
            </a:endParaRPr>
          </a:p>
          <a:p>
            <a:pPr marL="457200" indent="-457200" algn="just">
              <a:buFont typeface="Wingdings" panose="05000000000000000000" pitchFamily="2" charset="2"/>
              <a:buChar char="§"/>
            </a:pPr>
            <a:r>
              <a:rPr lang="pt-PT" sz="2400" dirty="0" err="1">
                <a:latin typeface="+mj-lt"/>
              </a:rPr>
              <a:t>Big</a:t>
            </a:r>
            <a:r>
              <a:rPr lang="pt-PT" sz="2400" dirty="0">
                <a:latin typeface="+mj-lt"/>
              </a:rPr>
              <a:t> Data</a:t>
            </a:r>
          </a:p>
          <a:p>
            <a:pPr marL="914400" lvl="1" indent="-457200" algn="just">
              <a:buFont typeface="Wingdings" panose="05000000000000000000" pitchFamily="2" charset="2"/>
              <a:buChar char="§"/>
            </a:pPr>
            <a:r>
              <a:rPr lang="pt-PT" dirty="0" err="1">
                <a:latin typeface="+mj-lt"/>
              </a:rPr>
              <a:t>Consists</a:t>
            </a:r>
            <a:r>
              <a:rPr lang="pt-PT" dirty="0">
                <a:latin typeface="+mj-lt"/>
              </a:rPr>
              <a:t> of </a:t>
            </a:r>
            <a:r>
              <a:rPr lang="pt-PT" b="1" dirty="0" err="1">
                <a:latin typeface="+mj-lt"/>
              </a:rPr>
              <a:t>massive</a:t>
            </a:r>
            <a:r>
              <a:rPr lang="pt-PT" b="1" dirty="0">
                <a:latin typeface="+mj-lt"/>
              </a:rPr>
              <a:t> </a:t>
            </a:r>
            <a:r>
              <a:rPr lang="pt-PT" b="1" dirty="0" err="1">
                <a:latin typeface="+mj-lt"/>
              </a:rPr>
              <a:t>quantity</a:t>
            </a:r>
            <a:r>
              <a:rPr lang="pt-PT" b="1" dirty="0">
                <a:latin typeface="+mj-lt"/>
              </a:rPr>
              <a:t> of data</a:t>
            </a:r>
            <a:r>
              <a:rPr lang="pt-PT" dirty="0">
                <a:latin typeface="+mj-lt"/>
              </a:rPr>
              <a:t>, </a:t>
            </a:r>
            <a:r>
              <a:rPr lang="pt-PT" dirty="0" err="1">
                <a:latin typeface="+mj-lt"/>
              </a:rPr>
              <a:t>structured</a:t>
            </a:r>
            <a:r>
              <a:rPr lang="pt-PT" dirty="0">
                <a:latin typeface="+mj-lt"/>
              </a:rPr>
              <a:t> </a:t>
            </a:r>
            <a:r>
              <a:rPr lang="pt-PT" dirty="0" err="1">
                <a:latin typeface="+mj-lt"/>
              </a:rPr>
              <a:t>or</a:t>
            </a:r>
            <a:r>
              <a:rPr lang="pt-PT" dirty="0">
                <a:latin typeface="+mj-lt"/>
              </a:rPr>
              <a:t> non-</a:t>
            </a:r>
            <a:r>
              <a:rPr lang="pt-PT" dirty="0" err="1">
                <a:latin typeface="+mj-lt"/>
              </a:rPr>
              <a:t>structured</a:t>
            </a:r>
            <a:r>
              <a:rPr lang="pt-PT" dirty="0">
                <a:latin typeface="+mj-lt"/>
              </a:rPr>
              <a:t>, </a:t>
            </a:r>
            <a:r>
              <a:rPr lang="pt-PT" dirty="0" err="1">
                <a:latin typeface="+mj-lt"/>
              </a:rPr>
              <a:t>that</a:t>
            </a:r>
            <a:r>
              <a:rPr lang="pt-PT" dirty="0">
                <a:latin typeface="+mj-lt"/>
              </a:rPr>
              <a:t> </a:t>
            </a:r>
            <a:r>
              <a:rPr lang="pt-PT" dirty="0" err="1">
                <a:latin typeface="+mj-lt"/>
              </a:rPr>
              <a:t>requires</a:t>
            </a:r>
            <a:r>
              <a:rPr lang="pt-PT" dirty="0">
                <a:latin typeface="+mj-lt"/>
              </a:rPr>
              <a:t> </a:t>
            </a:r>
            <a:r>
              <a:rPr lang="pt-PT" b="1" dirty="0" err="1">
                <a:latin typeface="+mj-lt"/>
              </a:rPr>
              <a:t>processing</a:t>
            </a:r>
            <a:r>
              <a:rPr lang="pt-PT" b="1" dirty="0">
                <a:latin typeface="+mj-lt"/>
              </a:rPr>
              <a:t> </a:t>
            </a:r>
            <a:r>
              <a:rPr lang="pt-PT" b="1" dirty="0" err="1">
                <a:latin typeface="+mj-lt"/>
              </a:rPr>
              <a:t>with</a:t>
            </a:r>
            <a:r>
              <a:rPr lang="pt-PT" b="1" dirty="0">
                <a:latin typeface="+mj-lt"/>
              </a:rPr>
              <a:t> Artificial </a:t>
            </a:r>
            <a:r>
              <a:rPr lang="pt-PT" b="1" dirty="0" err="1">
                <a:latin typeface="+mj-lt"/>
              </a:rPr>
              <a:t>Intelligence</a:t>
            </a:r>
            <a:r>
              <a:rPr lang="pt-PT" b="1" dirty="0">
                <a:latin typeface="+mj-lt"/>
              </a:rPr>
              <a:t> </a:t>
            </a:r>
            <a:r>
              <a:rPr lang="pt-PT" dirty="0">
                <a:latin typeface="+mj-lt"/>
              </a:rPr>
              <a:t>to </a:t>
            </a:r>
            <a:r>
              <a:rPr lang="pt-PT" dirty="0" err="1">
                <a:latin typeface="+mj-lt"/>
              </a:rPr>
              <a:t>generate</a:t>
            </a:r>
            <a:r>
              <a:rPr lang="pt-PT" dirty="0">
                <a:latin typeface="+mj-lt"/>
              </a:rPr>
              <a:t> </a:t>
            </a:r>
            <a:r>
              <a:rPr lang="pt-PT" b="1" dirty="0" err="1">
                <a:latin typeface="+mj-lt"/>
              </a:rPr>
              <a:t>Knowledge</a:t>
            </a:r>
            <a:r>
              <a:rPr lang="pt-PT" dirty="0">
                <a:latin typeface="+mj-lt"/>
              </a:rPr>
              <a:t>.</a:t>
            </a:r>
          </a:p>
          <a:p>
            <a:pPr marL="457200" indent="-457200" algn="just">
              <a:buFont typeface="Wingdings" panose="05000000000000000000" pitchFamily="2" charset="2"/>
              <a:buChar char="§"/>
            </a:pPr>
            <a:endParaRPr lang="pt-PT" sz="2400" dirty="0">
              <a:latin typeface="+mj-lt"/>
            </a:endParaRPr>
          </a:p>
          <a:p>
            <a:pPr marL="457200" indent="-457200" algn="just">
              <a:buFont typeface="Wingdings" panose="05000000000000000000" pitchFamily="2" charset="2"/>
              <a:buChar char="§"/>
            </a:pPr>
            <a:r>
              <a:rPr lang="pt-PT" sz="2400" dirty="0" err="1">
                <a:latin typeface="+mj-lt"/>
              </a:rPr>
              <a:t>Robotic</a:t>
            </a:r>
            <a:r>
              <a:rPr lang="pt-PT" sz="2400" dirty="0">
                <a:latin typeface="+mj-lt"/>
              </a:rPr>
              <a:t> and Artificial </a:t>
            </a:r>
            <a:r>
              <a:rPr lang="pt-PT" sz="2400" dirty="0" err="1">
                <a:latin typeface="+mj-lt"/>
              </a:rPr>
              <a:t>Intelligence</a:t>
            </a:r>
            <a:endParaRPr lang="pt-PT" sz="2400" dirty="0">
              <a:latin typeface="+mj-lt"/>
            </a:endParaRPr>
          </a:p>
          <a:p>
            <a:pPr marL="914400" lvl="1" indent="-457200" algn="just">
              <a:buFont typeface="Wingdings" panose="05000000000000000000" pitchFamily="2" charset="2"/>
              <a:buChar char="§"/>
            </a:pPr>
            <a:r>
              <a:rPr lang="pt-PT" dirty="0">
                <a:latin typeface="+mj-lt"/>
              </a:rPr>
              <a:t>A Robot </a:t>
            </a:r>
            <a:r>
              <a:rPr lang="pt-PT" dirty="0" err="1">
                <a:latin typeface="+mj-lt"/>
              </a:rPr>
              <a:t>is</a:t>
            </a:r>
            <a:r>
              <a:rPr lang="pt-PT" dirty="0">
                <a:latin typeface="+mj-lt"/>
              </a:rPr>
              <a:t> </a:t>
            </a:r>
            <a:r>
              <a:rPr lang="pt-PT" dirty="0" err="1">
                <a:latin typeface="+mj-lt"/>
              </a:rPr>
              <a:t>used</a:t>
            </a:r>
            <a:r>
              <a:rPr lang="pt-PT" dirty="0">
                <a:latin typeface="+mj-lt"/>
              </a:rPr>
              <a:t> to </a:t>
            </a:r>
            <a:r>
              <a:rPr lang="pt-PT" dirty="0" err="1">
                <a:latin typeface="+mj-lt"/>
              </a:rPr>
              <a:t>accomplish</a:t>
            </a:r>
            <a:r>
              <a:rPr lang="pt-PT" dirty="0">
                <a:latin typeface="+mj-lt"/>
              </a:rPr>
              <a:t> a </a:t>
            </a:r>
            <a:r>
              <a:rPr lang="pt-PT" dirty="0" err="1">
                <a:latin typeface="+mj-lt"/>
              </a:rPr>
              <a:t>certain</a:t>
            </a:r>
            <a:r>
              <a:rPr lang="pt-PT" dirty="0">
                <a:latin typeface="+mj-lt"/>
              </a:rPr>
              <a:t> </a:t>
            </a:r>
            <a:r>
              <a:rPr lang="pt-PT" dirty="0" err="1">
                <a:latin typeface="+mj-lt"/>
              </a:rPr>
              <a:t>task</a:t>
            </a:r>
            <a:r>
              <a:rPr lang="pt-PT" dirty="0">
                <a:latin typeface="+mj-lt"/>
              </a:rPr>
              <a:t>, </a:t>
            </a:r>
            <a:r>
              <a:rPr lang="pt-PT" dirty="0" err="1">
                <a:latin typeface="+mj-lt"/>
              </a:rPr>
              <a:t>but</a:t>
            </a:r>
            <a:r>
              <a:rPr lang="pt-PT" dirty="0">
                <a:latin typeface="+mj-lt"/>
              </a:rPr>
              <a:t> </a:t>
            </a:r>
            <a:r>
              <a:rPr lang="pt-PT" dirty="0" err="1">
                <a:latin typeface="+mj-lt"/>
              </a:rPr>
              <a:t>requires</a:t>
            </a:r>
            <a:r>
              <a:rPr lang="pt-PT" dirty="0">
                <a:latin typeface="+mj-lt"/>
              </a:rPr>
              <a:t> </a:t>
            </a:r>
            <a:r>
              <a:rPr lang="pt-PT" dirty="0" err="1">
                <a:latin typeface="+mj-lt"/>
              </a:rPr>
              <a:t>intelligence</a:t>
            </a:r>
            <a:r>
              <a:rPr lang="pt-PT" dirty="0">
                <a:latin typeface="+mj-lt"/>
              </a:rPr>
              <a:t> </a:t>
            </a:r>
            <a:r>
              <a:rPr lang="pt-PT" dirty="0">
                <a:latin typeface="+mj-lt"/>
                <a:sym typeface="Wingdings" panose="05000000000000000000" pitchFamily="2" charset="2"/>
              </a:rPr>
              <a:t> </a:t>
            </a:r>
            <a:r>
              <a:rPr lang="pt-PT" b="1" dirty="0">
                <a:latin typeface="+mj-lt"/>
                <a:sym typeface="Wingdings" panose="05000000000000000000" pitchFamily="2" charset="2"/>
              </a:rPr>
              <a:t>4th Industrial </a:t>
            </a:r>
            <a:r>
              <a:rPr lang="pt-PT" b="1" dirty="0" err="1">
                <a:latin typeface="+mj-lt"/>
                <a:sym typeface="Wingdings" panose="05000000000000000000" pitchFamily="2" charset="2"/>
              </a:rPr>
              <a:t>Revolution</a:t>
            </a:r>
            <a:endParaRPr lang="pt-PT" sz="2400" dirty="0">
              <a:latin typeface="+mj-lt"/>
            </a:endParaRPr>
          </a:p>
          <a:p>
            <a:pPr algn="just"/>
            <a:endParaRPr lang="pt-PT" sz="2400" dirty="0">
              <a:latin typeface="+mj-lt"/>
            </a:endParaRPr>
          </a:p>
        </p:txBody>
      </p:sp>
      <p:pic>
        <p:nvPicPr>
          <p:cNvPr id="6" name="Imagem 5">
            <a:extLst>
              <a:ext uri="{FF2B5EF4-FFF2-40B4-BE49-F238E27FC236}">
                <a16:creationId xmlns:a16="http://schemas.microsoft.com/office/drawing/2014/main" id="{721E282A-83FA-4F18-A45A-D1C2EA0EC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324" y="4879732"/>
            <a:ext cx="3284081" cy="1815367"/>
          </a:xfrm>
          <a:prstGeom prst="rect">
            <a:avLst/>
          </a:prstGeom>
        </p:spPr>
      </p:pic>
      <p:sp>
        <p:nvSpPr>
          <p:cNvPr id="10" name="Title 1">
            <a:extLst>
              <a:ext uri="{FF2B5EF4-FFF2-40B4-BE49-F238E27FC236}">
                <a16:creationId xmlns:a16="http://schemas.microsoft.com/office/drawing/2014/main" id="{6C0FFD6C-3651-4207-BC45-8A9A10AB014F}"/>
              </a:ext>
            </a:extLst>
          </p:cNvPr>
          <p:cNvSpPr>
            <a:spLocks noGrp="1"/>
          </p:cNvSpPr>
          <p:nvPr>
            <p:ph type="title"/>
          </p:nvPr>
        </p:nvSpPr>
        <p:spPr>
          <a:xfrm>
            <a:off x="1268627" y="537822"/>
            <a:ext cx="9127524" cy="601133"/>
          </a:xfrm>
          <a:solidFill>
            <a:schemeClr val="bg2">
              <a:lumMod val="90000"/>
            </a:schemeClr>
          </a:solidFill>
        </p:spPr>
        <p:txBody>
          <a:bodyPr>
            <a:noAutofit/>
          </a:bodyPr>
          <a:lstStyle/>
          <a:p>
            <a:pPr algn="ctr"/>
            <a:r>
              <a:rPr lang="pt-PT" sz="4000" dirty="0" err="1">
                <a:solidFill>
                  <a:schemeClr val="tx1">
                    <a:lumMod val="85000"/>
                    <a:lumOff val="15000"/>
                  </a:schemeClr>
                </a:solidFill>
              </a:rPr>
              <a:t>Introduction</a:t>
            </a:r>
            <a:r>
              <a:rPr lang="pt-PT" sz="4000" dirty="0">
                <a:solidFill>
                  <a:schemeClr val="tx1">
                    <a:lumMod val="85000"/>
                    <a:lumOff val="15000"/>
                  </a:schemeClr>
                </a:solidFill>
              </a:rPr>
              <a:t> – </a:t>
            </a:r>
            <a:r>
              <a:rPr lang="pt-PT" sz="4000" dirty="0" err="1">
                <a:solidFill>
                  <a:schemeClr val="tx1">
                    <a:lumMod val="85000"/>
                    <a:lumOff val="15000"/>
                  </a:schemeClr>
                </a:solidFill>
              </a:rPr>
              <a:t>The</a:t>
            </a:r>
            <a:r>
              <a:rPr lang="pt-PT" sz="4000" dirty="0">
                <a:solidFill>
                  <a:schemeClr val="tx1">
                    <a:lumMod val="85000"/>
                    <a:lumOff val="15000"/>
                  </a:schemeClr>
                </a:solidFill>
              </a:rPr>
              <a:t> 4th Industrial </a:t>
            </a:r>
            <a:r>
              <a:rPr lang="pt-PT" sz="4000" dirty="0" err="1">
                <a:solidFill>
                  <a:schemeClr val="tx1">
                    <a:lumMod val="85000"/>
                    <a:lumOff val="15000"/>
                  </a:schemeClr>
                </a:solidFill>
              </a:rPr>
              <a:t>Revolution</a:t>
            </a:r>
            <a:endParaRPr lang="pt-PT" dirty="0">
              <a:solidFill>
                <a:schemeClr val="tx1">
                  <a:lumMod val="85000"/>
                  <a:lumOff val="15000"/>
                </a:schemeClr>
              </a:solidFill>
            </a:endParaRPr>
          </a:p>
        </p:txBody>
      </p:sp>
    </p:spTree>
    <p:extLst>
      <p:ext uri="{BB962C8B-B14F-4D97-AF65-F5344CB8AC3E}">
        <p14:creationId xmlns:p14="http://schemas.microsoft.com/office/powerpoint/2010/main" val="3256849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D83A97-728F-42C1-A32B-6D8AAF83BF78}" type="slidenum">
              <a:rPr lang="pt-PT" smtClean="0">
                <a:solidFill>
                  <a:schemeClr val="tx1"/>
                </a:solidFill>
              </a:rPr>
              <a:t>11</a:t>
            </a:fld>
            <a:endParaRPr lang="pt-PT">
              <a:solidFill>
                <a:schemeClr val="tx1"/>
              </a:solidFill>
            </a:endParaRPr>
          </a:p>
        </p:txBody>
      </p:sp>
      <p:sp>
        <p:nvSpPr>
          <p:cNvPr id="5" name="Retângulo 4"/>
          <p:cNvSpPr/>
          <p:nvPr/>
        </p:nvSpPr>
        <p:spPr>
          <a:xfrm>
            <a:off x="131618" y="1697335"/>
            <a:ext cx="6096000" cy="369332"/>
          </a:xfrm>
          <a:prstGeom prst="rect">
            <a:avLst/>
          </a:prstGeom>
        </p:spPr>
        <p:txBody>
          <a:bodyPr>
            <a:spAutoFit/>
          </a:bodyPr>
          <a:lstStyle/>
          <a:p>
            <a:endParaRPr lang="pt-PT" dirty="0"/>
          </a:p>
        </p:txBody>
      </p:sp>
      <p:sp>
        <p:nvSpPr>
          <p:cNvPr id="7" name="Retângulo 6"/>
          <p:cNvSpPr/>
          <p:nvPr/>
        </p:nvSpPr>
        <p:spPr>
          <a:xfrm>
            <a:off x="394375" y="1440768"/>
            <a:ext cx="11534013" cy="4363849"/>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t"/>
          <a:lstStyle/>
          <a:p>
            <a:pPr marL="457200" indent="-457200" algn="just">
              <a:buFont typeface="Wingdings" panose="05000000000000000000" pitchFamily="2" charset="2"/>
              <a:buChar char="§"/>
            </a:pPr>
            <a:r>
              <a:rPr lang="pt-PT" sz="3200" dirty="0">
                <a:latin typeface="+mj-lt"/>
              </a:rPr>
              <a:t>Quantum </a:t>
            </a:r>
            <a:r>
              <a:rPr lang="pt-PT" sz="3200" dirty="0" err="1">
                <a:latin typeface="+mj-lt"/>
              </a:rPr>
              <a:t>Computing</a:t>
            </a:r>
            <a:r>
              <a:rPr lang="pt-PT" sz="3200" dirty="0">
                <a:latin typeface="+mj-lt"/>
              </a:rPr>
              <a:t> &amp; </a:t>
            </a:r>
            <a:r>
              <a:rPr lang="pt-PT" sz="3200" dirty="0" err="1">
                <a:latin typeface="+mj-lt"/>
              </a:rPr>
              <a:t>Communications</a:t>
            </a:r>
            <a:endParaRPr lang="pt-PT" sz="3200" dirty="0">
              <a:latin typeface="+mj-lt"/>
            </a:endParaRPr>
          </a:p>
          <a:p>
            <a:pPr marL="914400" lvl="1" indent="-457200" algn="just">
              <a:buFont typeface="Wingdings" panose="05000000000000000000" pitchFamily="2" charset="2"/>
              <a:buChar char="§"/>
            </a:pPr>
            <a:r>
              <a:rPr lang="pt-PT" sz="2400" b="1" u="sng" dirty="0" err="1">
                <a:latin typeface="+mj-lt"/>
              </a:rPr>
              <a:t>Moore’s</a:t>
            </a:r>
            <a:r>
              <a:rPr lang="pt-PT" sz="2400" b="1" u="sng" dirty="0">
                <a:latin typeface="+mj-lt"/>
              </a:rPr>
              <a:t> </a:t>
            </a:r>
            <a:r>
              <a:rPr lang="pt-PT" sz="2400" b="1" u="sng" dirty="0" err="1">
                <a:latin typeface="+mj-lt"/>
              </a:rPr>
              <a:t>Law</a:t>
            </a:r>
            <a:r>
              <a:rPr lang="pt-PT" sz="2400" b="1" dirty="0">
                <a:latin typeface="+mj-lt"/>
              </a:rPr>
              <a:t> </a:t>
            </a:r>
            <a:r>
              <a:rPr lang="pt-PT" sz="2400" b="1" dirty="0" err="1">
                <a:latin typeface="+mj-lt"/>
              </a:rPr>
              <a:t>is</a:t>
            </a:r>
            <a:r>
              <a:rPr lang="pt-PT" sz="2400" b="1" dirty="0">
                <a:latin typeface="+mj-lt"/>
              </a:rPr>
              <a:t> </a:t>
            </a:r>
            <a:r>
              <a:rPr lang="pt-PT" sz="2400" b="1" dirty="0" err="1">
                <a:latin typeface="+mj-lt"/>
              </a:rPr>
              <a:t>not</a:t>
            </a:r>
            <a:r>
              <a:rPr lang="pt-PT" sz="2400" b="1" dirty="0">
                <a:latin typeface="+mj-lt"/>
              </a:rPr>
              <a:t> </a:t>
            </a:r>
            <a:r>
              <a:rPr lang="pt-PT" sz="2400" b="1" dirty="0" err="1">
                <a:latin typeface="+mj-lt"/>
              </a:rPr>
              <a:t>being</a:t>
            </a:r>
            <a:r>
              <a:rPr lang="pt-PT" sz="2400" b="1" dirty="0">
                <a:latin typeface="+mj-lt"/>
              </a:rPr>
              <a:t> </a:t>
            </a:r>
            <a:r>
              <a:rPr lang="pt-PT" sz="2400" b="1" dirty="0" err="1">
                <a:latin typeface="+mj-lt"/>
              </a:rPr>
              <a:t>followed</a:t>
            </a:r>
            <a:r>
              <a:rPr lang="pt-PT" sz="2400" dirty="0">
                <a:latin typeface="+mj-lt"/>
              </a:rPr>
              <a:t>: </a:t>
            </a:r>
            <a:r>
              <a:rPr lang="pt-PT" sz="2400" dirty="0" err="1">
                <a:latin typeface="+mj-lt"/>
              </a:rPr>
              <a:t>The</a:t>
            </a:r>
            <a:r>
              <a:rPr lang="pt-PT" sz="2400" dirty="0">
                <a:latin typeface="+mj-lt"/>
              </a:rPr>
              <a:t> speed of </a:t>
            </a:r>
            <a:r>
              <a:rPr lang="en-US" sz="2400" dirty="0"/>
              <a:t>microprocessors </a:t>
            </a:r>
            <a:r>
              <a:rPr lang="en-US" sz="2400" b="1" dirty="0"/>
              <a:t>doubles</a:t>
            </a:r>
            <a:r>
              <a:rPr lang="en-US" sz="2400" dirty="0"/>
              <a:t> every 2 years.</a:t>
            </a:r>
            <a:endParaRPr lang="pt-PT" sz="2400" dirty="0"/>
          </a:p>
          <a:p>
            <a:pPr marL="914400" lvl="1" indent="-457200" algn="just">
              <a:buFont typeface="Wingdings" panose="05000000000000000000" pitchFamily="2" charset="2"/>
              <a:buChar char="§"/>
            </a:pPr>
            <a:endParaRPr lang="pt-PT" sz="2400" b="1" dirty="0">
              <a:latin typeface="+mj-lt"/>
            </a:endParaRPr>
          </a:p>
          <a:p>
            <a:pPr marL="914400" lvl="1" indent="-457200" algn="just">
              <a:buFont typeface="Wingdings" panose="05000000000000000000" pitchFamily="2" charset="2"/>
              <a:buChar char="§"/>
            </a:pPr>
            <a:r>
              <a:rPr lang="pt-PT" sz="2400" b="1" u="sng" dirty="0" err="1">
                <a:latin typeface="+mj-lt"/>
              </a:rPr>
              <a:t>Gilder’s</a:t>
            </a:r>
            <a:r>
              <a:rPr lang="pt-PT" sz="2400" b="1" u="sng" dirty="0">
                <a:latin typeface="+mj-lt"/>
              </a:rPr>
              <a:t> </a:t>
            </a:r>
            <a:r>
              <a:rPr lang="pt-PT" sz="2400" b="1" u="sng" dirty="0" err="1">
                <a:latin typeface="+mj-lt"/>
              </a:rPr>
              <a:t>Law</a:t>
            </a:r>
            <a:r>
              <a:rPr lang="pt-PT" sz="2400" b="1" dirty="0">
                <a:latin typeface="+mj-lt"/>
              </a:rPr>
              <a:t> </a:t>
            </a:r>
            <a:r>
              <a:rPr lang="pt-PT" sz="2400" b="1" dirty="0" err="1">
                <a:latin typeface="+mj-lt"/>
              </a:rPr>
              <a:t>is</a:t>
            </a:r>
            <a:r>
              <a:rPr lang="pt-PT" sz="2400" b="1" dirty="0">
                <a:latin typeface="+mj-lt"/>
              </a:rPr>
              <a:t> </a:t>
            </a:r>
            <a:r>
              <a:rPr lang="pt-PT" sz="2400" b="1" dirty="0" err="1">
                <a:latin typeface="+mj-lt"/>
              </a:rPr>
              <a:t>not</a:t>
            </a:r>
            <a:r>
              <a:rPr lang="pt-PT" sz="2400" b="1" dirty="0">
                <a:latin typeface="+mj-lt"/>
              </a:rPr>
              <a:t> </a:t>
            </a:r>
            <a:r>
              <a:rPr lang="pt-PT" sz="2400" b="1" dirty="0" err="1">
                <a:latin typeface="+mj-lt"/>
              </a:rPr>
              <a:t>being</a:t>
            </a:r>
            <a:r>
              <a:rPr lang="pt-PT" sz="2400" b="1" dirty="0">
                <a:latin typeface="+mj-lt"/>
              </a:rPr>
              <a:t> </a:t>
            </a:r>
            <a:r>
              <a:rPr lang="pt-PT" sz="2400" b="1" dirty="0" err="1">
                <a:latin typeface="+mj-lt"/>
              </a:rPr>
              <a:t>followed</a:t>
            </a:r>
            <a:r>
              <a:rPr lang="pt-PT" sz="2400" dirty="0">
                <a:latin typeface="+mj-lt"/>
              </a:rPr>
              <a:t>: “</a:t>
            </a:r>
            <a:r>
              <a:rPr lang="en-US" sz="2400" dirty="0"/>
              <a:t>the total bandwidth of communication systems </a:t>
            </a:r>
            <a:r>
              <a:rPr lang="en-US" sz="2400" b="1" dirty="0"/>
              <a:t>triples</a:t>
            </a:r>
            <a:r>
              <a:rPr lang="en-US" sz="2400" dirty="0"/>
              <a:t> every twelve months”.</a:t>
            </a:r>
          </a:p>
          <a:p>
            <a:pPr marL="914400" lvl="1" indent="-457200" algn="just">
              <a:buFont typeface="Wingdings" panose="05000000000000000000" pitchFamily="2" charset="2"/>
              <a:buChar char="§"/>
            </a:pPr>
            <a:endParaRPr lang="pt-PT" sz="2400" dirty="0">
              <a:latin typeface="+mj-lt"/>
            </a:endParaRPr>
          </a:p>
          <a:p>
            <a:pPr marL="914400" lvl="1" indent="-457200" algn="just">
              <a:buFont typeface="Wingdings" panose="05000000000000000000" pitchFamily="2" charset="2"/>
              <a:buChar char="§"/>
            </a:pPr>
            <a:r>
              <a:rPr lang="pt-PT" sz="2400" b="1" u="sng" dirty="0">
                <a:latin typeface="+mj-lt"/>
              </a:rPr>
              <a:t>Quantum </a:t>
            </a:r>
            <a:r>
              <a:rPr lang="pt-PT" sz="2400" b="1" u="sng" dirty="0" err="1">
                <a:latin typeface="+mj-lt"/>
              </a:rPr>
              <a:t>Computing</a:t>
            </a:r>
            <a:r>
              <a:rPr lang="pt-PT" sz="2400" b="1" u="sng" dirty="0">
                <a:latin typeface="+mj-lt"/>
              </a:rPr>
              <a:t> &amp; </a:t>
            </a:r>
            <a:r>
              <a:rPr lang="pt-PT" sz="2400" b="1" u="sng" dirty="0" err="1">
                <a:latin typeface="+mj-lt"/>
              </a:rPr>
              <a:t>Communications</a:t>
            </a:r>
            <a:r>
              <a:rPr lang="pt-PT" sz="2400" dirty="0">
                <a:latin typeface="+mj-lt"/>
              </a:rPr>
              <a:t> relates </a:t>
            </a:r>
            <a:r>
              <a:rPr lang="pt-PT" sz="2400" dirty="0" err="1">
                <a:latin typeface="+mj-lt"/>
              </a:rPr>
              <a:t>with</a:t>
            </a:r>
            <a:r>
              <a:rPr lang="pt-PT" sz="2400" dirty="0">
                <a:latin typeface="+mj-lt"/>
              </a:rPr>
              <a:t> </a:t>
            </a:r>
            <a:r>
              <a:rPr lang="pt-PT" sz="2400" dirty="0" err="1">
                <a:latin typeface="+mj-lt"/>
              </a:rPr>
              <a:t>the</a:t>
            </a:r>
            <a:r>
              <a:rPr lang="pt-PT" sz="2400" dirty="0">
                <a:latin typeface="+mj-lt"/>
              </a:rPr>
              <a:t> </a:t>
            </a:r>
            <a:r>
              <a:rPr lang="pt-PT" sz="2400" dirty="0" err="1">
                <a:latin typeface="+mj-lt"/>
              </a:rPr>
              <a:t>principles</a:t>
            </a:r>
            <a:r>
              <a:rPr lang="pt-PT" sz="2400" dirty="0">
                <a:latin typeface="+mj-lt"/>
              </a:rPr>
              <a:t> of Quantum </a:t>
            </a:r>
            <a:r>
              <a:rPr lang="pt-PT" sz="2400" dirty="0" err="1">
                <a:latin typeface="+mj-lt"/>
              </a:rPr>
              <a:t>Mechanics</a:t>
            </a:r>
            <a:r>
              <a:rPr lang="pt-PT" sz="2400" dirty="0">
                <a:latin typeface="+mj-lt"/>
              </a:rPr>
              <a:t>:</a:t>
            </a:r>
          </a:p>
          <a:p>
            <a:pPr marL="1371600" lvl="2" indent="-457200" algn="just">
              <a:buFont typeface="Wingdings" panose="05000000000000000000" pitchFamily="2" charset="2"/>
              <a:buChar char="§"/>
            </a:pPr>
            <a:r>
              <a:rPr lang="pt-PT" sz="2400" dirty="0">
                <a:latin typeface="+mj-lt"/>
              </a:rPr>
              <a:t>“</a:t>
            </a:r>
            <a:r>
              <a:rPr lang="pt-PT" sz="2400" dirty="0" err="1">
                <a:latin typeface="+mj-lt"/>
              </a:rPr>
              <a:t>Entaiglement</a:t>
            </a:r>
            <a:r>
              <a:rPr lang="pt-PT" sz="2400" dirty="0">
                <a:latin typeface="+mj-lt"/>
              </a:rPr>
              <a:t>”</a:t>
            </a:r>
          </a:p>
          <a:p>
            <a:pPr marL="1371600" lvl="2" indent="-457200" algn="just">
              <a:buFont typeface="Wingdings" panose="05000000000000000000" pitchFamily="2" charset="2"/>
              <a:buChar char="§"/>
            </a:pPr>
            <a:r>
              <a:rPr lang="pt-PT" sz="2400" dirty="0">
                <a:latin typeface="+mj-lt"/>
              </a:rPr>
              <a:t>Quantum </a:t>
            </a:r>
            <a:r>
              <a:rPr lang="pt-PT" sz="2400" dirty="0" err="1">
                <a:latin typeface="+mj-lt"/>
              </a:rPr>
              <a:t>Duality</a:t>
            </a:r>
            <a:endParaRPr lang="pt-PT" sz="2400" dirty="0">
              <a:latin typeface="+mj-lt"/>
            </a:endParaRPr>
          </a:p>
          <a:p>
            <a:pPr marL="342900" indent="-342900" algn="just">
              <a:buFont typeface="Wingdings" panose="05000000000000000000" pitchFamily="2" charset="2"/>
              <a:buChar char="§"/>
            </a:pPr>
            <a:endParaRPr lang="pt-PT" sz="3200" dirty="0">
              <a:latin typeface="+mj-lt"/>
            </a:endParaRPr>
          </a:p>
          <a:p>
            <a:pPr algn="just"/>
            <a:endParaRPr lang="pt-PT" sz="3200" dirty="0">
              <a:latin typeface="+mj-lt"/>
            </a:endParaRPr>
          </a:p>
        </p:txBody>
      </p:sp>
      <p:sp>
        <p:nvSpPr>
          <p:cNvPr id="9" name="Title 1">
            <a:extLst>
              <a:ext uri="{FF2B5EF4-FFF2-40B4-BE49-F238E27FC236}">
                <a16:creationId xmlns:a16="http://schemas.microsoft.com/office/drawing/2014/main" id="{E2D40A0B-3B2D-4FBF-9691-75918E267FF6}"/>
              </a:ext>
            </a:extLst>
          </p:cNvPr>
          <p:cNvSpPr txBox="1">
            <a:spLocks/>
          </p:cNvSpPr>
          <p:nvPr/>
        </p:nvSpPr>
        <p:spPr>
          <a:xfrm>
            <a:off x="1268627" y="537822"/>
            <a:ext cx="9127524" cy="601133"/>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4000" dirty="0" err="1">
                <a:solidFill>
                  <a:schemeClr val="tx1">
                    <a:lumMod val="85000"/>
                    <a:lumOff val="15000"/>
                  </a:schemeClr>
                </a:solidFill>
              </a:rPr>
              <a:t>Introduction</a:t>
            </a:r>
            <a:r>
              <a:rPr lang="pt-PT" sz="4000" dirty="0">
                <a:solidFill>
                  <a:schemeClr val="tx1">
                    <a:lumMod val="85000"/>
                    <a:lumOff val="15000"/>
                  </a:schemeClr>
                </a:solidFill>
              </a:rPr>
              <a:t> – </a:t>
            </a:r>
            <a:r>
              <a:rPr lang="pt-PT" sz="4000" dirty="0" err="1">
                <a:solidFill>
                  <a:schemeClr val="tx1">
                    <a:lumMod val="85000"/>
                    <a:lumOff val="15000"/>
                  </a:schemeClr>
                </a:solidFill>
              </a:rPr>
              <a:t>The</a:t>
            </a:r>
            <a:r>
              <a:rPr lang="pt-PT" sz="4000" dirty="0">
                <a:solidFill>
                  <a:schemeClr val="tx1">
                    <a:lumMod val="85000"/>
                    <a:lumOff val="15000"/>
                  </a:schemeClr>
                </a:solidFill>
              </a:rPr>
              <a:t> 4th Industrial </a:t>
            </a:r>
            <a:r>
              <a:rPr lang="pt-PT" sz="4000" dirty="0" err="1">
                <a:solidFill>
                  <a:schemeClr val="tx1">
                    <a:lumMod val="85000"/>
                    <a:lumOff val="15000"/>
                  </a:schemeClr>
                </a:solidFill>
              </a:rPr>
              <a:t>Revolution</a:t>
            </a:r>
            <a:endParaRPr lang="pt-PT" dirty="0">
              <a:solidFill>
                <a:schemeClr val="tx1">
                  <a:lumMod val="85000"/>
                  <a:lumOff val="15000"/>
                </a:schemeClr>
              </a:solidFill>
            </a:endParaRPr>
          </a:p>
        </p:txBody>
      </p:sp>
    </p:spTree>
    <p:extLst>
      <p:ext uri="{BB962C8B-B14F-4D97-AF65-F5344CB8AC3E}">
        <p14:creationId xmlns:p14="http://schemas.microsoft.com/office/powerpoint/2010/main" val="235113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D83A97-728F-42C1-A32B-6D8AAF83BF78}" type="slidenum">
              <a:rPr lang="pt-PT" smtClean="0">
                <a:solidFill>
                  <a:schemeClr val="tx1"/>
                </a:solidFill>
              </a:rPr>
              <a:t>12</a:t>
            </a:fld>
            <a:endParaRPr lang="pt-PT">
              <a:solidFill>
                <a:schemeClr val="tx1"/>
              </a:solidFill>
            </a:endParaRPr>
          </a:p>
        </p:txBody>
      </p:sp>
      <p:graphicFrame>
        <p:nvGraphicFramePr>
          <p:cNvPr id="2" name="Diagrama 1">
            <a:extLst>
              <a:ext uri="{FF2B5EF4-FFF2-40B4-BE49-F238E27FC236}">
                <a16:creationId xmlns:a16="http://schemas.microsoft.com/office/drawing/2014/main" id="{F85B1136-105B-4FE2-B783-599A7A9104ED}"/>
              </a:ext>
            </a:extLst>
          </p:cNvPr>
          <p:cNvGraphicFramePr/>
          <p:nvPr>
            <p:extLst>
              <p:ext uri="{D42A27DB-BD31-4B8C-83A1-F6EECF244321}">
                <p14:modId xmlns:p14="http://schemas.microsoft.com/office/powerpoint/2010/main" val="394741842"/>
              </p:ext>
            </p:extLst>
          </p:nvPr>
        </p:nvGraphicFramePr>
        <p:xfrm>
          <a:off x="2568335" y="83771"/>
          <a:ext cx="8395677" cy="6001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E497945E-80AC-40AC-83EC-7E98BB6F5DBB}"/>
              </a:ext>
            </a:extLst>
          </p:cNvPr>
          <p:cNvSpPr txBox="1">
            <a:spLocks/>
          </p:cNvSpPr>
          <p:nvPr/>
        </p:nvSpPr>
        <p:spPr>
          <a:xfrm>
            <a:off x="1054810" y="114882"/>
            <a:ext cx="3233035" cy="984156"/>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4000" dirty="0" err="1">
                <a:solidFill>
                  <a:schemeClr val="tx1">
                    <a:lumMod val="85000"/>
                    <a:lumOff val="15000"/>
                  </a:schemeClr>
                </a:solidFill>
              </a:rPr>
              <a:t>Introduction</a:t>
            </a:r>
            <a:br>
              <a:rPr lang="pt-PT" sz="4000" dirty="0">
                <a:solidFill>
                  <a:schemeClr val="tx1">
                    <a:lumMod val="85000"/>
                    <a:lumOff val="15000"/>
                  </a:schemeClr>
                </a:solidFill>
              </a:rPr>
            </a:br>
            <a:r>
              <a:rPr lang="pt-PT" sz="4000" dirty="0" err="1">
                <a:solidFill>
                  <a:schemeClr val="tx1">
                    <a:lumMod val="85000"/>
                    <a:lumOff val="15000"/>
                  </a:schemeClr>
                </a:solidFill>
              </a:rPr>
              <a:t>Industry</a:t>
            </a:r>
            <a:r>
              <a:rPr lang="pt-PT" sz="4000" dirty="0">
                <a:solidFill>
                  <a:schemeClr val="tx1">
                    <a:lumMod val="85000"/>
                    <a:lumOff val="15000"/>
                  </a:schemeClr>
                </a:solidFill>
              </a:rPr>
              <a:t> 4.0</a:t>
            </a:r>
            <a:endParaRPr lang="pt-PT" dirty="0">
              <a:solidFill>
                <a:schemeClr val="tx1">
                  <a:lumMod val="85000"/>
                  <a:lumOff val="15000"/>
                </a:schemeClr>
              </a:solidFill>
            </a:endParaRPr>
          </a:p>
        </p:txBody>
      </p:sp>
    </p:spTree>
    <p:extLst>
      <p:ext uri="{BB962C8B-B14F-4D97-AF65-F5344CB8AC3E}">
        <p14:creationId xmlns:p14="http://schemas.microsoft.com/office/powerpoint/2010/main" val="3101156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D83A97-728F-42C1-A32B-6D8AAF83BF78}" type="slidenum">
              <a:rPr lang="pt-PT" smtClean="0">
                <a:solidFill>
                  <a:schemeClr val="tx1"/>
                </a:solidFill>
              </a:rPr>
              <a:t>13</a:t>
            </a:fld>
            <a:endParaRPr lang="pt-PT">
              <a:solidFill>
                <a:schemeClr val="tx1"/>
              </a:solidFill>
            </a:endParaRPr>
          </a:p>
        </p:txBody>
      </p:sp>
      <p:sp>
        <p:nvSpPr>
          <p:cNvPr id="5" name="Retângulo 4"/>
          <p:cNvSpPr/>
          <p:nvPr/>
        </p:nvSpPr>
        <p:spPr>
          <a:xfrm>
            <a:off x="131618" y="1697335"/>
            <a:ext cx="6096000" cy="369332"/>
          </a:xfrm>
          <a:prstGeom prst="rect">
            <a:avLst/>
          </a:prstGeom>
        </p:spPr>
        <p:txBody>
          <a:bodyPr>
            <a:spAutoFit/>
          </a:bodyPr>
          <a:lstStyle/>
          <a:p>
            <a:endParaRPr lang="pt-PT" dirty="0"/>
          </a:p>
        </p:txBody>
      </p:sp>
      <p:graphicFrame>
        <p:nvGraphicFramePr>
          <p:cNvPr id="2" name="Diagrama 1">
            <a:extLst>
              <a:ext uri="{FF2B5EF4-FFF2-40B4-BE49-F238E27FC236}">
                <a16:creationId xmlns:a16="http://schemas.microsoft.com/office/drawing/2014/main" id="{F85B1136-105B-4FE2-B783-599A7A9104ED}"/>
              </a:ext>
            </a:extLst>
          </p:cNvPr>
          <p:cNvGraphicFramePr/>
          <p:nvPr>
            <p:extLst/>
          </p:nvPr>
        </p:nvGraphicFramePr>
        <p:xfrm>
          <a:off x="3542189" y="219808"/>
          <a:ext cx="7140465" cy="4940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ixaDeTexto 2">
            <a:extLst>
              <a:ext uri="{FF2B5EF4-FFF2-40B4-BE49-F238E27FC236}">
                <a16:creationId xmlns:a16="http://schemas.microsoft.com/office/drawing/2014/main" id="{50C37AFF-BC1A-4FD0-A465-31C2175E15E3}"/>
              </a:ext>
            </a:extLst>
          </p:cNvPr>
          <p:cNvSpPr txBox="1"/>
          <p:nvPr/>
        </p:nvSpPr>
        <p:spPr>
          <a:xfrm>
            <a:off x="131618" y="2308312"/>
            <a:ext cx="2930352" cy="3046988"/>
          </a:xfrm>
          <a:prstGeom prst="rect">
            <a:avLst/>
          </a:prstGeom>
          <a:noFill/>
        </p:spPr>
        <p:txBody>
          <a:bodyPr wrap="square" rtlCol="0">
            <a:spAutoFit/>
          </a:bodyPr>
          <a:lstStyle/>
          <a:p>
            <a:pPr algn="ctr"/>
            <a:r>
              <a:rPr lang="en-GB" sz="2400" b="1" dirty="0"/>
              <a:t>The shape of the Robot is not an issue.</a:t>
            </a:r>
          </a:p>
          <a:p>
            <a:pPr algn="ctr"/>
            <a:r>
              <a:rPr lang="en-GB" sz="2400" b="1" dirty="0"/>
              <a:t>The future of Robot comprises a shape adapted to its functionality.</a:t>
            </a:r>
          </a:p>
          <a:p>
            <a:pPr algn="ctr"/>
            <a:r>
              <a:rPr lang="en-GB" sz="2400" b="1" dirty="0"/>
              <a:t>Ex: Self-Driving Car.</a:t>
            </a:r>
          </a:p>
          <a:p>
            <a:pPr algn="ctr"/>
            <a:endParaRPr lang="pt-PT" sz="2400" dirty="0"/>
          </a:p>
        </p:txBody>
      </p:sp>
      <p:sp>
        <p:nvSpPr>
          <p:cNvPr id="10" name="Title 1">
            <a:extLst>
              <a:ext uri="{FF2B5EF4-FFF2-40B4-BE49-F238E27FC236}">
                <a16:creationId xmlns:a16="http://schemas.microsoft.com/office/drawing/2014/main" id="{D40DB200-060B-4074-932E-B5E1ADD165C1}"/>
              </a:ext>
            </a:extLst>
          </p:cNvPr>
          <p:cNvSpPr txBox="1">
            <a:spLocks/>
          </p:cNvSpPr>
          <p:nvPr/>
        </p:nvSpPr>
        <p:spPr>
          <a:xfrm>
            <a:off x="1054810" y="114882"/>
            <a:ext cx="3233035" cy="984156"/>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4000" dirty="0" err="1">
                <a:solidFill>
                  <a:schemeClr val="tx1">
                    <a:lumMod val="85000"/>
                    <a:lumOff val="15000"/>
                  </a:schemeClr>
                </a:solidFill>
              </a:rPr>
              <a:t>Introduction</a:t>
            </a:r>
            <a:br>
              <a:rPr lang="pt-PT" sz="4000" dirty="0">
                <a:solidFill>
                  <a:schemeClr val="tx1">
                    <a:lumMod val="85000"/>
                    <a:lumOff val="15000"/>
                  </a:schemeClr>
                </a:solidFill>
              </a:rPr>
            </a:br>
            <a:r>
              <a:rPr lang="pt-PT" sz="4000" dirty="0" err="1">
                <a:solidFill>
                  <a:schemeClr val="tx1">
                    <a:lumMod val="85000"/>
                    <a:lumOff val="15000"/>
                  </a:schemeClr>
                </a:solidFill>
              </a:rPr>
              <a:t>Industry</a:t>
            </a:r>
            <a:r>
              <a:rPr lang="pt-PT" sz="4000" dirty="0">
                <a:solidFill>
                  <a:schemeClr val="tx1">
                    <a:lumMod val="85000"/>
                    <a:lumOff val="15000"/>
                  </a:schemeClr>
                </a:solidFill>
              </a:rPr>
              <a:t> 4.0</a:t>
            </a:r>
            <a:endParaRPr lang="pt-PT" dirty="0">
              <a:solidFill>
                <a:schemeClr val="tx1">
                  <a:lumMod val="85000"/>
                  <a:lumOff val="15000"/>
                </a:schemeClr>
              </a:solidFill>
            </a:endParaRPr>
          </a:p>
        </p:txBody>
      </p:sp>
      <p:sp>
        <p:nvSpPr>
          <p:cNvPr id="6" name="Retângulo 5">
            <a:extLst>
              <a:ext uri="{FF2B5EF4-FFF2-40B4-BE49-F238E27FC236}">
                <a16:creationId xmlns:a16="http://schemas.microsoft.com/office/drawing/2014/main" id="{31A3D2BC-48FB-4D61-8846-5E3D17580C1A}"/>
              </a:ext>
            </a:extLst>
          </p:cNvPr>
          <p:cNvSpPr/>
          <p:nvPr/>
        </p:nvSpPr>
        <p:spPr>
          <a:xfrm>
            <a:off x="226726" y="5596945"/>
            <a:ext cx="11738548" cy="923330"/>
          </a:xfrm>
          <a:prstGeom prst="rect">
            <a:avLst/>
          </a:prstGeom>
        </p:spPr>
        <p:txBody>
          <a:bodyPr wrap="square">
            <a:spAutoFit/>
          </a:bodyPr>
          <a:lstStyle/>
          <a:p>
            <a:pPr marL="285750" indent="-285750" algn="just"/>
            <a:r>
              <a:rPr lang="pt-PT" dirty="0"/>
              <a:t>Tecnologia dá resposta a questões como </a:t>
            </a:r>
            <a:r>
              <a:rPr lang="pt-PT" b="1" dirty="0"/>
              <a:t>educação, investigação científica </a:t>
            </a:r>
            <a:r>
              <a:rPr lang="pt-PT" dirty="0"/>
              <a:t>(feita por computadores), </a:t>
            </a:r>
            <a:r>
              <a:rPr lang="pt-PT" b="1" dirty="0"/>
              <a:t>indústrias, alimentação, mobilidade (veículos elétricos, autónomos e partilhados), </a:t>
            </a:r>
            <a:r>
              <a:rPr lang="pt-PT" b="1" dirty="0" err="1"/>
              <a:t>smart</a:t>
            </a:r>
            <a:r>
              <a:rPr lang="pt-PT" b="1" dirty="0"/>
              <a:t> </a:t>
            </a:r>
            <a:r>
              <a:rPr lang="pt-PT" b="1" dirty="0" err="1"/>
              <a:t>cities</a:t>
            </a:r>
            <a:r>
              <a:rPr lang="pt-PT" b="1" dirty="0"/>
              <a:t>, habitação/casas inteligentes, defesa, ou gestão de recursos</a:t>
            </a:r>
            <a:r>
              <a:rPr lang="pt-PT" dirty="0"/>
              <a:t>.</a:t>
            </a:r>
          </a:p>
        </p:txBody>
      </p:sp>
    </p:spTree>
    <p:extLst>
      <p:ext uri="{BB962C8B-B14F-4D97-AF65-F5344CB8AC3E}">
        <p14:creationId xmlns:p14="http://schemas.microsoft.com/office/powerpoint/2010/main" val="1535885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D33E94-238D-4E8F-9440-B09773E4F5B5}"/>
              </a:ext>
            </a:extLst>
          </p:cNvPr>
          <p:cNvSpPr>
            <a:spLocks noGrp="1"/>
          </p:cNvSpPr>
          <p:nvPr>
            <p:ph type="title"/>
          </p:nvPr>
        </p:nvSpPr>
        <p:spPr>
          <a:xfrm>
            <a:off x="838200" y="243744"/>
            <a:ext cx="10515600" cy="660131"/>
          </a:xfrm>
        </p:spPr>
        <p:txBody>
          <a:bodyPr>
            <a:normAutofit fontScale="90000"/>
          </a:bodyPr>
          <a:lstStyle/>
          <a:p>
            <a:pPr algn="ctr"/>
            <a:r>
              <a:rPr lang="pt-PT" dirty="0"/>
              <a:t>Consequências da 4ª Revolução Industrial</a:t>
            </a:r>
          </a:p>
        </p:txBody>
      </p:sp>
      <p:sp>
        <p:nvSpPr>
          <p:cNvPr id="4" name="Marcador de Posição do Rodapé 3">
            <a:extLst>
              <a:ext uri="{FF2B5EF4-FFF2-40B4-BE49-F238E27FC236}">
                <a16:creationId xmlns:a16="http://schemas.microsoft.com/office/drawing/2014/main" id="{3823EF33-9303-4F6B-B0D5-C164475C1D98}"/>
              </a:ext>
            </a:extLst>
          </p:cNvPr>
          <p:cNvSpPr>
            <a:spLocks noGrp="1"/>
          </p:cNvSpPr>
          <p:nvPr>
            <p:ph type="ftr" sz="quarter" idx="11"/>
          </p:nvPr>
        </p:nvSpPr>
        <p:spPr>
          <a:xfrm>
            <a:off x="3736138" y="5467619"/>
            <a:ext cx="7107195" cy="365125"/>
          </a:xfrm>
        </p:spPr>
        <p:txBody>
          <a:bodyPr/>
          <a:lstStyle/>
          <a:p>
            <a:r>
              <a:rPr lang="en-US"/>
              <a:t>O Novo Paradigma das Comunicações 5G e as Técnicas de Transmissão de Suporte, Dezembro 2017</a:t>
            </a:r>
            <a:endParaRPr lang="pt-PT" dirty="0"/>
          </a:p>
        </p:txBody>
      </p:sp>
      <p:grpSp>
        <p:nvGrpSpPr>
          <p:cNvPr id="6" name="Agrupar 5">
            <a:extLst>
              <a:ext uri="{FF2B5EF4-FFF2-40B4-BE49-F238E27FC236}">
                <a16:creationId xmlns:a16="http://schemas.microsoft.com/office/drawing/2014/main" id="{C430E271-57F2-4F4B-AA76-9FEE2B3614E5}"/>
              </a:ext>
            </a:extLst>
          </p:cNvPr>
          <p:cNvGrpSpPr/>
          <p:nvPr/>
        </p:nvGrpSpPr>
        <p:grpSpPr>
          <a:xfrm>
            <a:off x="392328" y="945123"/>
            <a:ext cx="11550290" cy="1299018"/>
            <a:chOff x="0" y="34057"/>
            <a:chExt cx="10101385" cy="1546098"/>
          </a:xfrm>
        </p:grpSpPr>
        <p:sp>
          <p:nvSpPr>
            <p:cNvPr id="7" name="Retângulo: Cantos Arredondados 6">
              <a:extLst>
                <a:ext uri="{FF2B5EF4-FFF2-40B4-BE49-F238E27FC236}">
                  <a16:creationId xmlns:a16="http://schemas.microsoft.com/office/drawing/2014/main" id="{EADAC8FD-1453-4850-995F-FAFDDAE69706}"/>
                </a:ext>
              </a:extLst>
            </p:cNvPr>
            <p:cNvSpPr/>
            <p:nvPr/>
          </p:nvSpPr>
          <p:spPr>
            <a:xfrm>
              <a:off x="0" y="34057"/>
              <a:ext cx="10101385" cy="1546098"/>
            </a:xfrm>
            <a:prstGeom prst="roundRect">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tângulo: Cantos Arredondados 4">
              <a:extLst>
                <a:ext uri="{FF2B5EF4-FFF2-40B4-BE49-F238E27FC236}">
                  <a16:creationId xmlns:a16="http://schemas.microsoft.com/office/drawing/2014/main" id="{B3CE887D-8676-4C69-98BF-B4F06198D48C}"/>
                </a:ext>
              </a:extLst>
            </p:cNvPr>
            <p:cNvSpPr txBox="1"/>
            <p:nvPr/>
          </p:nvSpPr>
          <p:spPr>
            <a:xfrm>
              <a:off x="75474" y="109531"/>
              <a:ext cx="9950437" cy="1395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285750" indent="-285750"/>
              <a:r>
                <a:rPr lang="pt-PT" sz="2000" b="1" dirty="0">
                  <a:solidFill>
                    <a:schemeClr val="tx1"/>
                  </a:solidFill>
                </a:rPr>
                <a:t>Emprego:</a:t>
              </a:r>
              <a:r>
                <a:rPr lang="pt-PT" sz="2000" dirty="0">
                  <a:solidFill>
                    <a:schemeClr val="tx1"/>
                  </a:solidFill>
                </a:rPr>
                <a:t> trabalhar menos horas com mais qualidade e mais competências. Algumas profissões serão substituídas por máquinas (trabalhos rotineiros ou mesmo de aconselhamento, como jurídico ou médico [inteligência artificial: Watson da IBM]).</a:t>
              </a:r>
            </a:p>
          </p:txBody>
        </p:sp>
      </p:grpSp>
      <p:grpSp>
        <p:nvGrpSpPr>
          <p:cNvPr id="9" name="Agrupar 8">
            <a:extLst>
              <a:ext uri="{FF2B5EF4-FFF2-40B4-BE49-F238E27FC236}">
                <a16:creationId xmlns:a16="http://schemas.microsoft.com/office/drawing/2014/main" id="{6A56A4F5-DAA5-4EF6-80DB-AC84122013FB}"/>
              </a:ext>
            </a:extLst>
          </p:cNvPr>
          <p:cNvGrpSpPr/>
          <p:nvPr/>
        </p:nvGrpSpPr>
        <p:grpSpPr>
          <a:xfrm>
            <a:off x="392328" y="2338728"/>
            <a:ext cx="11550290" cy="1060258"/>
            <a:chOff x="0" y="34057"/>
            <a:chExt cx="10101385" cy="1546098"/>
          </a:xfrm>
        </p:grpSpPr>
        <p:sp>
          <p:nvSpPr>
            <p:cNvPr id="10" name="Retângulo: Cantos Arredondados 9">
              <a:extLst>
                <a:ext uri="{FF2B5EF4-FFF2-40B4-BE49-F238E27FC236}">
                  <a16:creationId xmlns:a16="http://schemas.microsoft.com/office/drawing/2014/main" id="{24CCF672-31A0-4F76-9A19-2EC5C0354727}"/>
                </a:ext>
              </a:extLst>
            </p:cNvPr>
            <p:cNvSpPr/>
            <p:nvPr/>
          </p:nvSpPr>
          <p:spPr>
            <a:xfrm>
              <a:off x="0" y="34057"/>
              <a:ext cx="10101385" cy="1546098"/>
            </a:xfrm>
            <a:prstGeom prst="roundRect">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tângulo: Cantos Arredondados 4">
              <a:extLst>
                <a:ext uri="{FF2B5EF4-FFF2-40B4-BE49-F238E27FC236}">
                  <a16:creationId xmlns:a16="http://schemas.microsoft.com/office/drawing/2014/main" id="{829692D0-A827-4B0A-A721-20EC5F13FFA4}"/>
                </a:ext>
              </a:extLst>
            </p:cNvPr>
            <p:cNvSpPr txBox="1"/>
            <p:nvPr/>
          </p:nvSpPr>
          <p:spPr>
            <a:xfrm>
              <a:off x="75474" y="109531"/>
              <a:ext cx="9950437" cy="1395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285750" indent="-285750"/>
              <a:r>
                <a:rPr lang="pt-PT" sz="2000" b="1" dirty="0">
                  <a:solidFill>
                    <a:schemeClr val="tx1"/>
                  </a:solidFill>
                </a:rPr>
                <a:t>Eficiência </a:t>
              </a:r>
              <a:r>
                <a:rPr lang="pt-PT" sz="2000" b="1" dirty="0" err="1">
                  <a:solidFill>
                    <a:schemeClr val="tx1"/>
                  </a:solidFill>
                </a:rPr>
                <a:t>vs</a:t>
              </a:r>
              <a:r>
                <a:rPr lang="pt-PT" sz="2000" b="1" dirty="0">
                  <a:solidFill>
                    <a:schemeClr val="tx1"/>
                  </a:solidFill>
                </a:rPr>
                <a:t> Liberdade: </a:t>
              </a:r>
              <a:r>
                <a:rPr lang="pt-PT" sz="2000" dirty="0">
                  <a:solidFill>
                    <a:schemeClr val="tx1"/>
                  </a:solidFill>
                </a:rPr>
                <a:t>acesso a informação: cartões bancários, telemóveis, os </a:t>
              </a:r>
              <a:r>
                <a:rPr lang="pt-PT" sz="2000" dirty="0" err="1">
                  <a:solidFill>
                    <a:schemeClr val="tx1"/>
                  </a:solidFill>
                </a:rPr>
                <a:t>ISPs</a:t>
              </a:r>
              <a:r>
                <a:rPr lang="pt-PT" sz="2000" dirty="0">
                  <a:solidFill>
                    <a:schemeClr val="tx1"/>
                  </a:solidFill>
                </a:rPr>
                <a:t>, via verde, passes sociais, redes sociais, Google, Apple, etc.; câmaras de videovigilância (cidade Chinesa)</a:t>
              </a:r>
            </a:p>
          </p:txBody>
        </p:sp>
      </p:grpSp>
      <p:grpSp>
        <p:nvGrpSpPr>
          <p:cNvPr id="12" name="Agrupar 11">
            <a:extLst>
              <a:ext uri="{FF2B5EF4-FFF2-40B4-BE49-F238E27FC236}">
                <a16:creationId xmlns:a16="http://schemas.microsoft.com/office/drawing/2014/main" id="{D44F503A-6682-47DB-B1BF-736A6B292FFC}"/>
              </a:ext>
            </a:extLst>
          </p:cNvPr>
          <p:cNvGrpSpPr/>
          <p:nvPr/>
        </p:nvGrpSpPr>
        <p:grpSpPr>
          <a:xfrm>
            <a:off x="392328" y="3542367"/>
            <a:ext cx="11550290" cy="2184986"/>
            <a:chOff x="0" y="-524932"/>
            <a:chExt cx="10101385" cy="2105087"/>
          </a:xfrm>
        </p:grpSpPr>
        <p:sp>
          <p:nvSpPr>
            <p:cNvPr id="13" name="Retângulo: Cantos Arredondados 12">
              <a:extLst>
                <a:ext uri="{FF2B5EF4-FFF2-40B4-BE49-F238E27FC236}">
                  <a16:creationId xmlns:a16="http://schemas.microsoft.com/office/drawing/2014/main" id="{61661940-522A-4670-B8E4-98832F0BD9B9}"/>
                </a:ext>
              </a:extLst>
            </p:cNvPr>
            <p:cNvSpPr/>
            <p:nvPr/>
          </p:nvSpPr>
          <p:spPr>
            <a:xfrm>
              <a:off x="0" y="-524932"/>
              <a:ext cx="10101385" cy="2105087"/>
            </a:xfrm>
            <a:prstGeom prst="roundRect">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tângulo: Cantos Arredondados 4">
              <a:extLst>
                <a:ext uri="{FF2B5EF4-FFF2-40B4-BE49-F238E27FC236}">
                  <a16:creationId xmlns:a16="http://schemas.microsoft.com/office/drawing/2014/main" id="{1B15C8CB-79AA-4510-9192-6353A5A4432D}"/>
                </a:ext>
              </a:extLst>
            </p:cNvPr>
            <p:cNvSpPr txBox="1"/>
            <p:nvPr/>
          </p:nvSpPr>
          <p:spPr>
            <a:xfrm>
              <a:off x="75474" y="-344102"/>
              <a:ext cx="9950437" cy="1848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285750" indent="-285750"/>
              <a:r>
                <a:rPr lang="pt-PT" sz="2000" b="1" dirty="0">
                  <a:solidFill>
                    <a:schemeClr val="tx1"/>
                  </a:solidFill>
                </a:rPr>
                <a:t>Eficiência </a:t>
              </a:r>
              <a:r>
                <a:rPr lang="pt-PT" sz="2000" b="1" dirty="0" err="1">
                  <a:solidFill>
                    <a:schemeClr val="tx1"/>
                  </a:solidFill>
                </a:rPr>
                <a:t>vs</a:t>
              </a:r>
              <a:r>
                <a:rPr lang="pt-PT" sz="2000" b="1" dirty="0">
                  <a:solidFill>
                    <a:schemeClr val="tx1"/>
                  </a:solidFill>
                </a:rPr>
                <a:t> desumanização das Relações</a:t>
              </a:r>
              <a:r>
                <a:rPr lang="pt-PT" sz="2000" dirty="0">
                  <a:solidFill>
                    <a:schemeClr val="tx1"/>
                  </a:solidFill>
                </a:rPr>
                <a:t>: estão as pessoas efetivamente mais próximas? Um processo que era gerido com 3 cartas é agora gerido com muitas dezenas de mails, com informação pouco estruturada. </a:t>
              </a:r>
              <a:r>
                <a:rPr lang="pt-PT" sz="2000" b="1" dirty="0">
                  <a:solidFill>
                    <a:schemeClr val="tx1"/>
                  </a:solidFill>
                </a:rPr>
                <a:t>Alguns de nós tornam-se escravos da tecnologia, em vez desta ser facilitadora. Sempre em </a:t>
              </a:r>
              <a:r>
                <a:rPr lang="pt-PT" sz="2000" b="1" dirty="0" err="1">
                  <a:solidFill>
                    <a:schemeClr val="tx1"/>
                  </a:solidFill>
                </a:rPr>
                <a:t>multi-contacto</a:t>
              </a:r>
              <a:r>
                <a:rPr lang="pt-PT" sz="2000" b="1" dirty="0">
                  <a:solidFill>
                    <a:schemeClr val="tx1"/>
                  </a:solidFill>
                </a:rPr>
                <a:t> com pormenores, mas as relações humanas reais perdem-se, crianças viciadas em jogos que não </a:t>
              </a:r>
              <a:r>
                <a:rPr lang="pt-PT" sz="2000" b="1" dirty="0" err="1">
                  <a:solidFill>
                    <a:schemeClr val="tx1"/>
                  </a:solidFill>
                </a:rPr>
                <a:t>intereagem</a:t>
              </a:r>
              <a:r>
                <a:rPr lang="pt-PT" sz="2000" b="1" dirty="0">
                  <a:solidFill>
                    <a:schemeClr val="tx1"/>
                  </a:solidFill>
                </a:rPr>
                <a:t> [</a:t>
              </a:r>
              <a:r>
                <a:rPr lang="pt-PT" sz="2000" b="1" dirty="0" err="1">
                  <a:solidFill>
                    <a:schemeClr val="tx1"/>
                  </a:solidFill>
                </a:rPr>
                <a:t>ex</a:t>
              </a:r>
              <a:r>
                <a:rPr lang="pt-PT" sz="2000" b="1" dirty="0">
                  <a:solidFill>
                    <a:schemeClr val="tx1"/>
                  </a:solidFill>
                </a:rPr>
                <a:t>: </a:t>
              </a:r>
              <a:r>
                <a:rPr lang="pt-PT" sz="2000" b="1" dirty="0" err="1">
                  <a:solidFill>
                    <a:schemeClr val="tx1"/>
                  </a:solidFill>
                </a:rPr>
                <a:t>fortnite</a:t>
              </a:r>
              <a:r>
                <a:rPr lang="pt-PT" sz="2000" b="1" dirty="0">
                  <a:solidFill>
                    <a:schemeClr val="tx1"/>
                  </a:solidFill>
                </a:rPr>
                <a:t> --- qual será o futuro destas crianças???], acesso a muita informação, mas sempre de forma superficial, etc.</a:t>
              </a:r>
              <a:endParaRPr lang="pt-PT" sz="2000" dirty="0">
                <a:solidFill>
                  <a:schemeClr val="tx1"/>
                </a:solidFill>
              </a:endParaRPr>
            </a:p>
          </p:txBody>
        </p:sp>
      </p:grpSp>
      <p:grpSp>
        <p:nvGrpSpPr>
          <p:cNvPr id="15" name="Agrupar 14">
            <a:extLst>
              <a:ext uri="{FF2B5EF4-FFF2-40B4-BE49-F238E27FC236}">
                <a16:creationId xmlns:a16="http://schemas.microsoft.com/office/drawing/2014/main" id="{E32EA6CB-EEC5-47A8-90F9-6719FCAEEAF7}"/>
              </a:ext>
            </a:extLst>
          </p:cNvPr>
          <p:cNvGrpSpPr/>
          <p:nvPr/>
        </p:nvGrpSpPr>
        <p:grpSpPr>
          <a:xfrm>
            <a:off x="388081" y="5849464"/>
            <a:ext cx="11463990" cy="881875"/>
            <a:chOff x="0" y="34057"/>
            <a:chExt cx="10101385" cy="1546098"/>
          </a:xfrm>
        </p:grpSpPr>
        <p:sp>
          <p:nvSpPr>
            <p:cNvPr id="16" name="Retângulo: Cantos Arredondados 15">
              <a:extLst>
                <a:ext uri="{FF2B5EF4-FFF2-40B4-BE49-F238E27FC236}">
                  <a16:creationId xmlns:a16="http://schemas.microsoft.com/office/drawing/2014/main" id="{CDD8E7C9-BF78-4745-8915-E764B4B34288}"/>
                </a:ext>
              </a:extLst>
            </p:cNvPr>
            <p:cNvSpPr/>
            <p:nvPr/>
          </p:nvSpPr>
          <p:spPr>
            <a:xfrm>
              <a:off x="0" y="34057"/>
              <a:ext cx="10101385" cy="1546098"/>
            </a:xfrm>
            <a:prstGeom prst="roundRect">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tângulo: Cantos Arredondados 4">
              <a:extLst>
                <a:ext uri="{FF2B5EF4-FFF2-40B4-BE49-F238E27FC236}">
                  <a16:creationId xmlns:a16="http://schemas.microsoft.com/office/drawing/2014/main" id="{31F105B7-A4DD-4D72-8036-26508BA037E0}"/>
                </a:ext>
              </a:extLst>
            </p:cNvPr>
            <p:cNvSpPr txBox="1"/>
            <p:nvPr/>
          </p:nvSpPr>
          <p:spPr>
            <a:xfrm>
              <a:off x="75474" y="109531"/>
              <a:ext cx="9950437" cy="1395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285750" indent="-285750"/>
              <a:r>
                <a:rPr lang="pt-PT" sz="2000" b="1" dirty="0">
                  <a:solidFill>
                    <a:schemeClr val="tx1"/>
                  </a:solidFill>
                </a:rPr>
                <a:t>Diminuição das Desigualdades: </a:t>
              </a:r>
              <a:r>
                <a:rPr lang="pt-PT" sz="2000" dirty="0" err="1">
                  <a:solidFill>
                    <a:schemeClr val="tx1"/>
                  </a:solidFill>
                </a:rPr>
                <a:t>Smart</a:t>
              </a:r>
              <a:r>
                <a:rPr lang="pt-PT" sz="2000" dirty="0">
                  <a:solidFill>
                    <a:schemeClr val="tx1"/>
                  </a:solidFill>
                </a:rPr>
                <a:t> </a:t>
              </a:r>
              <a:r>
                <a:rPr lang="pt-PT" sz="2000" dirty="0" err="1">
                  <a:solidFill>
                    <a:schemeClr val="tx1"/>
                  </a:solidFill>
                </a:rPr>
                <a:t>Phones</a:t>
              </a:r>
              <a:r>
                <a:rPr lang="pt-PT" sz="2000" dirty="0">
                  <a:solidFill>
                    <a:schemeClr val="tx1"/>
                  </a:solidFill>
                </a:rPr>
                <a:t> a 10 USD estão a chegar aos países mais pobres do mundo, eliminando as assimetrias. Massificação das tecnologias e da informação…</a:t>
              </a:r>
            </a:p>
          </p:txBody>
        </p:sp>
      </p:grpSp>
    </p:spTree>
    <p:extLst>
      <p:ext uri="{BB962C8B-B14F-4D97-AF65-F5344CB8AC3E}">
        <p14:creationId xmlns:p14="http://schemas.microsoft.com/office/powerpoint/2010/main" val="16293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D83A97-728F-42C1-A32B-6D8AAF83BF78}" type="slidenum">
              <a:rPr lang="pt-PT" smtClean="0">
                <a:solidFill>
                  <a:schemeClr val="tx1"/>
                </a:solidFill>
              </a:rPr>
              <a:t>15</a:t>
            </a:fld>
            <a:endParaRPr lang="pt-PT">
              <a:solidFill>
                <a:schemeClr val="tx1"/>
              </a:solidFill>
            </a:endParaRPr>
          </a:p>
        </p:txBody>
      </p:sp>
      <p:sp>
        <p:nvSpPr>
          <p:cNvPr id="5" name="Retângulo 4"/>
          <p:cNvSpPr/>
          <p:nvPr/>
        </p:nvSpPr>
        <p:spPr>
          <a:xfrm>
            <a:off x="131618" y="1697335"/>
            <a:ext cx="6096000" cy="369332"/>
          </a:xfrm>
          <a:prstGeom prst="rect">
            <a:avLst/>
          </a:prstGeom>
        </p:spPr>
        <p:txBody>
          <a:bodyPr>
            <a:spAutoFit/>
          </a:bodyPr>
          <a:lstStyle/>
          <a:p>
            <a:endParaRPr lang="pt-PT" dirty="0"/>
          </a:p>
        </p:txBody>
      </p:sp>
      <p:sp>
        <p:nvSpPr>
          <p:cNvPr id="7" name="Retângulo 6"/>
          <p:cNvSpPr/>
          <p:nvPr/>
        </p:nvSpPr>
        <p:spPr>
          <a:xfrm>
            <a:off x="237392" y="1230924"/>
            <a:ext cx="11649808" cy="4783013"/>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t"/>
          <a:lstStyle/>
          <a:p>
            <a:pPr marL="285750" indent="-285750">
              <a:buFont typeface="Arial" panose="020B0604020202020204" pitchFamily="34" charset="0"/>
              <a:buChar char="•"/>
            </a:pPr>
            <a:r>
              <a:rPr lang="en-GB" dirty="0"/>
              <a:t>Self-Driving Cars</a:t>
            </a:r>
          </a:p>
          <a:p>
            <a:pPr marL="742950" lvl="1" indent="-285750">
              <a:buFont typeface="Arial" panose="020B0604020202020204" pitchFamily="34" charset="0"/>
              <a:buChar char="•"/>
            </a:pPr>
            <a:r>
              <a:rPr lang="en-GB" b="1" dirty="0"/>
              <a:t>In the Future (15 years) Mobility will be with cars: 1) Electric; 2) Self-Driving; 3) Shared.</a:t>
            </a:r>
          </a:p>
          <a:p>
            <a:pPr marL="285750" indent="-285750">
              <a:buFont typeface="Arial" panose="020B0604020202020204" pitchFamily="34" charset="0"/>
              <a:buChar char="•"/>
            </a:pPr>
            <a:r>
              <a:rPr lang="en-GB" dirty="0"/>
              <a:t>Self-driving Aircrafts</a:t>
            </a:r>
          </a:p>
          <a:p>
            <a:pPr marL="285750" indent="-285750">
              <a:buFont typeface="Arial" panose="020B0604020202020204" pitchFamily="34" charset="0"/>
              <a:buChar char="•"/>
            </a:pPr>
            <a:r>
              <a:rPr lang="en-GB" dirty="0"/>
              <a:t>Medical and Lawyer counselling</a:t>
            </a:r>
          </a:p>
          <a:p>
            <a:pPr marL="285750" indent="-285750">
              <a:buFont typeface="Arial" panose="020B0604020202020204" pitchFamily="34" charset="0"/>
              <a:buChar char="•"/>
            </a:pPr>
            <a:r>
              <a:rPr lang="en-GB" dirty="0" err="1"/>
              <a:t>Cirurgies</a:t>
            </a:r>
            <a:r>
              <a:rPr lang="en-GB" dirty="0"/>
              <a:t> with Robots</a:t>
            </a:r>
          </a:p>
          <a:p>
            <a:pPr marL="285750" indent="-285750">
              <a:buFont typeface="Arial" panose="020B0604020202020204" pitchFamily="34" charset="0"/>
              <a:buChar char="•"/>
            </a:pPr>
            <a:r>
              <a:rPr lang="en-GB" dirty="0"/>
              <a:t>Functional Drones and War</a:t>
            </a:r>
          </a:p>
          <a:p>
            <a:pPr marL="742950" lvl="1" indent="-285750">
              <a:buFont typeface="Arial" panose="020B0604020202020204" pitchFamily="34" charset="0"/>
              <a:buChar char="•"/>
            </a:pPr>
            <a:r>
              <a:rPr lang="en-GB" dirty="0"/>
              <a:t>War with Drones, armed and with sensors, controlled through satellite, remotely operated from other parts of the globe</a:t>
            </a:r>
          </a:p>
          <a:p>
            <a:pPr marL="742950" lvl="1" indent="-285750">
              <a:buFont typeface="Arial" panose="020B0604020202020204" pitchFamily="34" charset="0"/>
              <a:buChar char="•"/>
            </a:pPr>
            <a:r>
              <a:rPr lang="en-GB" dirty="0"/>
              <a:t>Micro-drones </a:t>
            </a:r>
            <a:r>
              <a:rPr lang="en-GB" dirty="0">
                <a:sym typeface="Wingdings" panose="05000000000000000000" pitchFamily="2" charset="2"/>
              </a:rPr>
              <a:t> </a:t>
            </a:r>
            <a:r>
              <a:rPr lang="en-GB" dirty="0"/>
              <a:t>Intelligence</a:t>
            </a:r>
          </a:p>
          <a:p>
            <a:pPr marL="285750" indent="-285750">
              <a:buFont typeface="Arial" panose="020B0604020202020204" pitchFamily="34" charset="0"/>
              <a:buChar char="•"/>
            </a:pPr>
            <a:r>
              <a:rPr lang="en-GB" dirty="0"/>
              <a:t>Industrial Production Chain based on Robotic</a:t>
            </a:r>
          </a:p>
          <a:p>
            <a:pPr marL="285750" indent="-285750">
              <a:buFont typeface="Arial" panose="020B0604020202020204" pitchFamily="34" charset="0"/>
              <a:buChar char="•"/>
            </a:pPr>
            <a:r>
              <a:rPr lang="en-GB" dirty="0"/>
              <a:t>Automatic Translation</a:t>
            </a:r>
          </a:p>
          <a:p>
            <a:pPr marL="285750" indent="-285750">
              <a:buFont typeface="Arial" panose="020B0604020202020204" pitchFamily="34" charset="0"/>
              <a:buChar char="•"/>
            </a:pPr>
            <a:r>
              <a:rPr lang="en-GB" dirty="0"/>
              <a:t>Facial Reconnaissance</a:t>
            </a:r>
          </a:p>
          <a:p>
            <a:pPr marL="285750" indent="-285750">
              <a:buFont typeface="Arial" panose="020B0604020202020204" pitchFamily="34" charset="0"/>
              <a:buChar char="•"/>
            </a:pPr>
            <a:r>
              <a:rPr lang="en-GB" dirty="0"/>
              <a:t>Intelligent Houses (including vacuum machines, etc.)</a:t>
            </a:r>
          </a:p>
          <a:p>
            <a:pPr marL="285750" indent="-285750">
              <a:buFont typeface="Arial" panose="020B0604020202020204" pitchFamily="34" charset="0"/>
              <a:buChar char="•"/>
            </a:pPr>
            <a:r>
              <a:rPr lang="en-GB" dirty="0"/>
              <a:t>Personalized marketing in the Internet</a:t>
            </a:r>
          </a:p>
          <a:p>
            <a:pPr marL="285750" indent="-285750">
              <a:buFont typeface="Arial" panose="020B0604020202020204" pitchFamily="34" charset="0"/>
              <a:buChar char="•"/>
            </a:pPr>
            <a:r>
              <a:rPr lang="en-GB" sz="2400" b="1" dirty="0"/>
              <a:t>The shape of the Robot is not an issue. The future of Robot comprises a shape adapted to its functionality. Ex: Self-Driving Car.</a:t>
            </a:r>
          </a:p>
          <a:p>
            <a:pPr marL="914400" lvl="1" indent="-457200" algn="just">
              <a:buFont typeface="Wingdings" panose="05000000000000000000" pitchFamily="2" charset="2"/>
              <a:buChar char="§"/>
            </a:pPr>
            <a:endParaRPr lang="pt-PT" sz="4800" dirty="0">
              <a:latin typeface="+mj-lt"/>
            </a:endParaRPr>
          </a:p>
          <a:p>
            <a:pPr marL="342900" indent="-342900" algn="just">
              <a:buFont typeface="Wingdings" panose="05000000000000000000" pitchFamily="2" charset="2"/>
              <a:buChar char="§"/>
            </a:pPr>
            <a:endParaRPr lang="pt-PT" sz="4800" dirty="0">
              <a:latin typeface="+mj-lt"/>
            </a:endParaRPr>
          </a:p>
          <a:p>
            <a:pPr marL="342900" indent="-342900" algn="just">
              <a:buFont typeface="Wingdings" panose="05000000000000000000" pitchFamily="2" charset="2"/>
              <a:buChar char="§"/>
            </a:pPr>
            <a:endParaRPr lang="pt-PT" sz="4800" dirty="0">
              <a:latin typeface="+mj-lt"/>
            </a:endParaRPr>
          </a:p>
          <a:p>
            <a:pPr algn="just"/>
            <a:endParaRPr lang="pt-PT" sz="4800" dirty="0">
              <a:latin typeface="+mj-lt"/>
            </a:endParaRPr>
          </a:p>
        </p:txBody>
      </p:sp>
      <p:sp>
        <p:nvSpPr>
          <p:cNvPr id="8" name="Title 1">
            <a:extLst>
              <a:ext uri="{FF2B5EF4-FFF2-40B4-BE49-F238E27FC236}">
                <a16:creationId xmlns:a16="http://schemas.microsoft.com/office/drawing/2014/main" id="{98DA4555-1957-41A8-8ACD-29A40A85E97A}"/>
              </a:ext>
            </a:extLst>
          </p:cNvPr>
          <p:cNvSpPr txBox="1">
            <a:spLocks/>
          </p:cNvSpPr>
          <p:nvPr/>
        </p:nvSpPr>
        <p:spPr>
          <a:xfrm>
            <a:off x="1268627" y="537822"/>
            <a:ext cx="9127524" cy="601133"/>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4000" dirty="0" err="1">
                <a:solidFill>
                  <a:schemeClr val="tx1">
                    <a:lumMod val="85000"/>
                    <a:lumOff val="15000"/>
                  </a:schemeClr>
                </a:solidFill>
              </a:rPr>
              <a:t>Introduction</a:t>
            </a:r>
            <a:r>
              <a:rPr lang="pt-PT" sz="4000" dirty="0">
                <a:solidFill>
                  <a:schemeClr val="tx1">
                    <a:lumMod val="85000"/>
                    <a:lumOff val="15000"/>
                  </a:schemeClr>
                </a:solidFill>
              </a:rPr>
              <a:t> – </a:t>
            </a:r>
            <a:r>
              <a:rPr lang="pt-PT" sz="4000" dirty="0" err="1">
                <a:solidFill>
                  <a:schemeClr val="tx1">
                    <a:lumMod val="85000"/>
                    <a:lumOff val="15000"/>
                  </a:schemeClr>
                </a:solidFill>
              </a:rPr>
              <a:t>The</a:t>
            </a:r>
            <a:r>
              <a:rPr lang="pt-PT" sz="4000" dirty="0">
                <a:solidFill>
                  <a:schemeClr val="tx1">
                    <a:lumMod val="85000"/>
                    <a:lumOff val="15000"/>
                  </a:schemeClr>
                </a:solidFill>
              </a:rPr>
              <a:t> 4th Industrial </a:t>
            </a:r>
            <a:r>
              <a:rPr lang="pt-PT" sz="4000" dirty="0" err="1">
                <a:solidFill>
                  <a:schemeClr val="tx1">
                    <a:lumMod val="85000"/>
                    <a:lumOff val="15000"/>
                  </a:schemeClr>
                </a:solidFill>
              </a:rPr>
              <a:t>Revolution</a:t>
            </a:r>
            <a:endParaRPr lang="pt-PT" dirty="0">
              <a:solidFill>
                <a:schemeClr val="tx1">
                  <a:lumMod val="85000"/>
                  <a:lumOff val="15000"/>
                </a:schemeClr>
              </a:solidFill>
            </a:endParaRPr>
          </a:p>
        </p:txBody>
      </p:sp>
    </p:spTree>
    <p:extLst>
      <p:ext uri="{BB962C8B-B14F-4D97-AF65-F5344CB8AC3E}">
        <p14:creationId xmlns:p14="http://schemas.microsoft.com/office/powerpoint/2010/main" val="4006180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916" y="49428"/>
            <a:ext cx="9407611" cy="601133"/>
          </a:xfrm>
          <a:solidFill>
            <a:schemeClr val="bg2">
              <a:lumMod val="90000"/>
            </a:schemeClr>
          </a:solidFill>
        </p:spPr>
        <p:txBody>
          <a:bodyPr>
            <a:noAutofit/>
          </a:bodyPr>
          <a:lstStyle/>
          <a:p>
            <a:r>
              <a:rPr lang="pt-PT" sz="4000" dirty="0">
                <a:solidFill>
                  <a:schemeClr val="tx1">
                    <a:lumMod val="85000"/>
                    <a:lumOff val="15000"/>
                  </a:schemeClr>
                </a:solidFill>
              </a:rPr>
              <a:t>Aplicações da Robótica / Inteligência Artificial</a:t>
            </a:r>
            <a:endParaRPr lang="pt-PT"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49D83A97-728F-42C1-A32B-6D8AAF83BF78}" type="slidenum">
              <a:rPr lang="pt-PT" smtClean="0">
                <a:solidFill>
                  <a:schemeClr val="tx1"/>
                </a:solidFill>
              </a:rPr>
              <a:t>16</a:t>
            </a:fld>
            <a:endParaRPr lang="pt-PT">
              <a:solidFill>
                <a:schemeClr val="tx1"/>
              </a:solidFill>
            </a:endParaRPr>
          </a:p>
        </p:txBody>
      </p:sp>
      <p:sp>
        <p:nvSpPr>
          <p:cNvPr id="5" name="Retângulo 4"/>
          <p:cNvSpPr/>
          <p:nvPr/>
        </p:nvSpPr>
        <p:spPr>
          <a:xfrm>
            <a:off x="131618" y="1697335"/>
            <a:ext cx="6096000" cy="369332"/>
          </a:xfrm>
          <a:prstGeom prst="rect">
            <a:avLst/>
          </a:prstGeom>
        </p:spPr>
        <p:txBody>
          <a:bodyPr>
            <a:spAutoFit/>
          </a:bodyPr>
          <a:lstStyle/>
          <a:p>
            <a:endParaRPr lang="pt-PT" dirty="0"/>
          </a:p>
        </p:txBody>
      </p:sp>
      <p:sp>
        <p:nvSpPr>
          <p:cNvPr id="7" name="Retângulo 6"/>
          <p:cNvSpPr/>
          <p:nvPr/>
        </p:nvSpPr>
        <p:spPr>
          <a:xfrm>
            <a:off x="171951" y="1367481"/>
            <a:ext cx="11781152" cy="5082745"/>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t"/>
          <a:lstStyle/>
          <a:p>
            <a:pPr marL="285750" indent="-285750">
              <a:buFont typeface="Arial" panose="020B0604020202020204" pitchFamily="34" charset="0"/>
              <a:buChar char="•"/>
            </a:pPr>
            <a:r>
              <a:rPr lang="pt-PT" sz="3200" dirty="0">
                <a:latin typeface="+mj-lt"/>
              </a:rPr>
              <a:t>Implicações Sociais:</a:t>
            </a:r>
          </a:p>
          <a:p>
            <a:pPr marL="742950" lvl="1" indent="-285750">
              <a:buFont typeface="Arial" panose="020B0604020202020204" pitchFamily="34" charset="0"/>
              <a:buChar char="•"/>
            </a:pPr>
            <a:r>
              <a:rPr lang="pt-PT" sz="1400" dirty="0"/>
              <a:t>Existem receios de que a 4ª Revolução Industrial traga Desemprego</a:t>
            </a:r>
          </a:p>
          <a:p>
            <a:pPr marL="742950" lvl="1" indent="-285750">
              <a:buFont typeface="Arial" panose="020B0604020202020204" pitchFamily="34" charset="0"/>
              <a:buChar char="•"/>
            </a:pPr>
            <a:r>
              <a:rPr lang="pt-PT" sz="1400" dirty="0"/>
              <a:t>Semelhante antecipação ocorreu com as anteriores Revoluções Industriais, nomeadamente com a 3ª (Revolução da Informação -&gt; Tecnologias de Informação e Comunicação)</a:t>
            </a:r>
          </a:p>
          <a:p>
            <a:pPr marL="742950" lvl="1" indent="-285750">
              <a:buFont typeface="Arial" panose="020B0604020202020204" pitchFamily="34" charset="0"/>
              <a:buChar char="•"/>
            </a:pPr>
            <a:r>
              <a:rPr lang="pt-PT" sz="1400" dirty="0"/>
              <a:t>Na realidade, parece-me que os receios que se anteveem funcionarão para aqueles que não se preparam para o "novo paradigma", i.e., </a:t>
            </a:r>
            <a:r>
              <a:rPr lang="pt-PT" sz="1400" b="1" dirty="0"/>
              <a:t>desaparecerão alguns empregos e aparecerão outros</a:t>
            </a:r>
            <a:r>
              <a:rPr lang="pt-PT" sz="1400" dirty="0"/>
              <a:t>.</a:t>
            </a:r>
          </a:p>
          <a:p>
            <a:pPr marL="742950" lvl="1" indent="-285750">
              <a:buFont typeface="Arial" panose="020B0604020202020204" pitchFamily="34" charset="0"/>
              <a:buChar char="•"/>
            </a:pPr>
            <a:r>
              <a:rPr lang="pt-PT" sz="1400" dirty="0"/>
              <a:t>Implicará que estejamos </a:t>
            </a:r>
            <a:r>
              <a:rPr lang="pt-PT" sz="1400" b="1" dirty="0"/>
              <a:t>atentos</a:t>
            </a:r>
            <a:r>
              <a:rPr lang="pt-PT" sz="1400" dirty="0"/>
              <a:t> e nos </a:t>
            </a:r>
            <a:r>
              <a:rPr lang="pt-PT" sz="1400" b="1" dirty="0"/>
              <a:t>adaptemos</a:t>
            </a:r>
            <a:r>
              <a:rPr lang="pt-PT" sz="1400" dirty="0"/>
              <a:t>. Para aqueles que não se adaptam à nova realidade, existirão </a:t>
            </a:r>
            <a:r>
              <a:rPr lang="pt-PT" sz="1400" b="1" dirty="0"/>
              <a:t>consequências laborais, e sociais</a:t>
            </a:r>
            <a:r>
              <a:rPr lang="pt-PT" sz="1400" dirty="0"/>
              <a:t>.</a:t>
            </a:r>
          </a:p>
          <a:p>
            <a:pPr marL="742950" lvl="1" indent="-285750">
              <a:buFont typeface="Arial" panose="020B0604020202020204" pitchFamily="34" charset="0"/>
              <a:buChar char="•"/>
            </a:pPr>
            <a:r>
              <a:rPr lang="pt-PT" sz="1400" dirty="0"/>
              <a:t>Mas BIG BROTHER (hoje já somos controlados com telemóveis, cartões de crédito, passes sociais, via verde, </a:t>
            </a:r>
            <a:r>
              <a:rPr lang="pt-PT" sz="1600" b="1" dirty="0"/>
              <a:t>Google</a:t>
            </a:r>
            <a:r>
              <a:rPr lang="pt-PT" sz="1400" dirty="0"/>
              <a:t>, Facebook, Instagram, iPhone, etc.): câmaras espalhadas pelo território, com reconhecimento facial, podem saber tudo sobre nós (com histórico), mas também localizar criminosos em poucos minutos. Cidade Chinesa já oferece sistema de recompensa por pontos, pela cidadania, que é monitorizada e avaliada pelas câmaras associadas a IA </a:t>
            </a:r>
            <a:r>
              <a:rPr lang="pt-PT" sz="1400" dirty="0">
                <a:sym typeface="Wingdings" panose="05000000000000000000" pitchFamily="2" charset="2"/>
              </a:rPr>
              <a:t> eficiência </a:t>
            </a:r>
            <a:r>
              <a:rPr lang="pt-PT" sz="1400" dirty="0" err="1">
                <a:sym typeface="Wingdings" panose="05000000000000000000" pitchFamily="2" charset="2"/>
              </a:rPr>
              <a:t>vs</a:t>
            </a:r>
            <a:r>
              <a:rPr lang="pt-PT" sz="1400" dirty="0">
                <a:sym typeface="Wingdings" panose="05000000000000000000" pitchFamily="2" charset="2"/>
              </a:rPr>
              <a:t> liberdade / proteção dos dados pessoais</a:t>
            </a:r>
            <a:endParaRPr lang="pt-PT" sz="1400" dirty="0"/>
          </a:p>
          <a:p>
            <a:pPr marL="285750" indent="-285750">
              <a:buFont typeface="Arial" panose="020B0604020202020204" pitchFamily="34" charset="0"/>
              <a:buChar char="•"/>
            </a:pPr>
            <a:r>
              <a:rPr lang="pt-PT" sz="3200" dirty="0">
                <a:latin typeface="+mj-lt"/>
              </a:rPr>
              <a:t>Implicações Económicas:</a:t>
            </a:r>
          </a:p>
          <a:p>
            <a:pPr marL="742950" lvl="1" indent="-285750">
              <a:buFont typeface="Arial" panose="020B0604020202020204" pitchFamily="34" charset="0"/>
              <a:buChar char="•"/>
            </a:pPr>
            <a:r>
              <a:rPr lang="pt-PT" sz="1400" dirty="0"/>
              <a:t>Existirão ganhos de eficiência para as pessoas e organizações (como empresas), tal como com as anteriores Revoluções Industriais (razão para a sua implementação). No entanto, tal como na área social, implica uma readaptação ao novo Paradigma. A forma concreta de posicionamento da organização face à 4ª Revolução Industrial depende do tipo de empresa…..</a:t>
            </a:r>
          </a:p>
          <a:p>
            <a:pPr marL="285750" indent="-285750">
              <a:buFont typeface="Arial" panose="020B0604020202020204" pitchFamily="34" charset="0"/>
              <a:buChar char="•"/>
            </a:pPr>
            <a:r>
              <a:rPr lang="pt-PT" sz="3200" dirty="0">
                <a:latin typeface="+mj-lt"/>
              </a:rPr>
              <a:t>Implicações Jurídicas:</a:t>
            </a:r>
          </a:p>
          <a:p>
            <a:pPr marL="742950" lvl="1" indent="-285750">
              <a:buFont typeface="Arial" panose="020B0604020202020204" pitchFamily="34" charset="0"/>
              <a:buChar char="•"/>
            </a:pPr>
            <a:r>
              <a:rPr lang="pt-PT" sz="1400" dirty="0"/>
              <a:t>A lei vai atrás da tecnologia, com algum atraso e com muitas lacunas.</a:t>
            </a:r>
          </a:p>
          <a:p>
            <a:pPr marL="742950" lvl="1" indent="-285750">
              <a:buFont typeface="Arial" panose="020B0604020202020204" pitchFamily="34" charset="0"/>
              <a:buChar char="•"/>
            </a:pPr>
            <a:r>
              <a:rPr lang="pt-PT" sz="1400" dirty="0"/>
              <a:t>E a IA substituirá o aconselhamento jurídico.</a:t>
            </a:r>
          </a:p>
          <a:p>
            <a:pPr marL="342900" indent="-342900" algn="just">
              <a:buFont typeface="Wingdings" panose="05000000000000000000" pitchFamily="2" charset="2"/>
              <a:buChar char="§"/>
            </a:pPr>
            <a:endParaRPr lang="pt-PT" sz="3200" dirty="0">
              <a:latin typeface="+mj-lt"/>
            </a:endParaRPr>
          </a:p>
          <a:p>
            <a:pPr algn="just"/>
            <a:endParaRPr lang="pt-PT" sz="3200" dirty="0">
              <a:latin typeface="+mj-lt"/>
            </a:endParaRPr>
          </a:p>
        </p:txBody>
      </p:sp>
    </p:spTree>
    <p:extLst>
      <p:ext uri="{BB962C8B-B14F-4D97-AF65-F5344CB8AC3E}">
        <p14:creationId xmlns:p14="http://schemas.microsoft.com/office/powerpoint/2010/main" val="3349864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AB929F-5AFE-446E-9312-4E97A3301C36}"/>
              </a:ext>
            </a:extLst>
          </p:cNvPr>
          <p:cNvSpPr>
            <a:spLocks noGrp="1"/>
          </p:cNvSpPr>
          <p:nvPr>
            <p:ph type="title"/>
          </p:nvPr>
        </p:nvSpPr>
        <p:spPr>
          <a:xfrm>
            <a:off x="838200" y="365125"/>
            <a:ext cx="10515600" cy="717951"/>
          </a:xfrm>
        </p:spPr>
        <p:txBody>
          <a:bodyPr/>
          <a:lstStyle/>
          <a:p>
            <a:pPr algn="ctr"/>
            <a:r>
              <a:rPr lang="pt-PT" dirty="0"/>
              <a:t>A Humanidade Tecnológica</a:t>
            </a:r>
          </a:p>
        </p:txBody>
      </p:sp>
      <p:sp>
        <p:nvSpPr>
          <p:cNvPr id="3" name="Marcador de Posição de Conteúdo 2">
            <a:extLst>
              <a:ext uri="{FF2B5EF4-FFF2-40B4-BE49-F238E27FC236}">
                <a16:creationId xmlns:a16="http://schemas.microsoft.com/office/drawing/2014/main" id="{C783C9A0-B718-44BE-AF9C-3C36EC927EB5}"/>
              </a:ext>
            </a:extLst>
          </p:cNvPr>
          <p:cNvSpPr>
            <a:spLocks noGrp="1"/>
          </p:cNvSpPr>
          <p:nvPr>
            <p:ph idx="1"/>
          </p:nvPr>
        </p:nvSpPr>
        <p:spPr>
          <a:xfrm>
            <a:off x="316636" y="1300579"/>
            <a:ext cx="11558727" cy="5557421"/>
          </a:xfr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t">
            <a:normAutofit fontScale="55000" lnSpcReduction="20000"/>
          </a:bodyPr>
          <a:lstStyle/>
          <a:p>
            <a:pPr marL="285750" indent="-285750"/>
            <a:r>
              <a:rPr lang="pt-PT" sz="3200" dirty="0">
                <a:solidFill>
                  <a:schemeClr val="dk1"/>
                </a:solidFill>
                <a:latin typeface="+mj-lt"/>
              </a:rPr>
              <a:t>3ª Revolução Industrial versus 4ª…</a:t>
            </a:r>
          </a:p>
          <a:p>
            <a:pPr marL="285750" indent="-285750"/>
            <a:r>
              <a:rPr lang="pt-PT" sz="3200" dirty="0">
                <a:solidFill>
                  <a:schemeClr val="dk1"/>
                </a:solidFill>
                <a:latin typeface="+mj-lt"/>
              </a:rPr>
              <a:t>A 4ª Revolução Industrial trará alterações de paradigma para a humanidade, através de </a:t>
            </a:r>
            <a:r>
              <a:rPr lang="pt-PT" sz="3200" b="1" dirty="0">
                <a:solidFill>
                  <a:schemeClr val="dk1"/>
                </a:solidFill>
                <a:latin typeface="+mj-lt"/>
              </a:rPr>
              <a:t>desenvolvimentos na Robótica, Inteligência Artificial, Internet das Coisas, </a:t>
            </a:r>
            <a:r>
              <a:rPr lang="pt-PT" sz="3200" b="1" dirty="0" err="1">
                <a:solidFill>
                  <a:schemeClr val="dk1"/>
                </a:solidFill>
                <a:latin typeface="+mj-lt"/>
              </a:rPr>
              <a:t>Big</a:t>
            </a:r>
            <a:r>
              <a:rPr lang="pt-PT" sz="3200" b="1" dirty="0">
                <a:solidFill>
                  <a:schemeClr val="dk1"/>
                </a:solidFill>
                <a:latin typeface="+mj-lt"/>
              </a:rPr>
              <a:t> data, Computação e Comunicações Quânticas</a:t>
            </a:r>
            <a:r>
              <a:rPr lang="pt-PT" sz="3200" dirty="0">
                <a:solidFill>
                  <a:schemeClr val="dk1"/>
                </a:solidFill>
                <a:latin typeface="+mj-lt"/>
              </a:rPr>
              <a:t>, entre outras.</a:t>
            </a:r>
          </a:p>
          <a:p>
            <a:pPr marL="285750" indent="-285750"/>
            <a:r>
              <a:rPr lang="pt-PT" sz="3200" dirty="0"/>
              <a:t>A tecnologia tem servido para desenvolver tarefas de forma mais eficiente, para substituir o homem em tarefas rotineiras ou para desenvolver tarefas inovadoras. </a:t>
            </a:r>
          </a:p>
          <a:p>
            <a:pPr marL="285750" indent="-285750"/>
            <a:r>
              <a:rPr lang="pt-PT" sz="3200" dirty="0"/>
              <a:t>Tecnologia dá resposta a questões como </a:t>
            </a:r>
            <a:r>
              <a:rPr lang="pt-PT" sz="3200" b="1" dirty="0"/>
              <a:t>educação, investigação científica </a:t>
            </a:r>
            <a:r>
              <a:rPr lang="pt-PT" sz="3200" dirty="0"/>
              <a:t>(feita por computadores), </a:t>
            </a:r>
            <a:r>
              <a:rPr lang="pt-PT" sz="3200" b="1" dirty="0"/>
              <a:t>indústrias, alimentação, mobilidade (veículos elétricos, autónomos e partilhados), </a:t>
            </a:r>
            <a:r>
              <a:rPr lang="pt-PT" sz="3200" b="1" dirty="0" err="1"/>
              <a:t>smart</a:t>
            </a:r>
            <a:r>
              <a:rPr lang="pt-PT" sz="3200" b="1" dirty="0"/>
              <a:t> </a:t>
            </a:r>
            <a:r>
              <a:rPr lang="pt-PT" sz="3200" b="1" dirty="0" err="1"/>
              <a:t>cities</a:t>
            </a:r>
            <a:r>
              <a:rPr lang="pt-PT" sz="3200" b="1" dirty="0"/>
              <a:t>, habitação/casas inteligentes, defesa, ou gestão de recursos</a:t>
            </a:r>
            <a:r>
              <a:rPr lang="pt-PT" sz="3200" dirty="0"/>
              <a:t>.</a:t>
            </a:r>
          </a:p>
          <a:p>
            <a:pPr marL="285750" indent="-285750"/>
            <a:r>
              <a:rPr lang="pt-PT" sz="3200" dirty="0"/>
              <a:t>Mas a </a:t>
            </a:r>
            <a:r>
              <a:rPr lang="pt-PT" sz="3200" b="1" dirty="0"/>
              <a:t>escrita manual </a:t>
            </a:r>
            <a:r>
              <a:rPr lang="pt-PT" sz="3200" dirty="0"/>
              <a:t>e a </a:t>
            </a:r>
            <a:r>
              <a:rPr lang="pt-PT" sz="3200" b="1" dirty="0"/>
              <a:t>tabuada mental </a:t>
            </a:r>
            <a:r>
              <a:rPr lang="pt-PT" sz="3200" dirty="0"/>
              <a:t>estão a perder-se e a </a:t>
            </a:r>
            <a:r>
              <a:rPr lang="pt-PT" sz="3200" b="1" dirty="0"/>
              <a:t>dislexia</a:t>
            </a:r>
            <a:r>
              <a:rPr lang="pt-PT" sz="3200" dirty="0"/>
              <a:t> está a aumentar --- tudo isto com </a:t>
            </a:r>
            <a:r>
              <a:rPr lang="pt-PT" sz="3200" b="1" dirty="0"/>
              <a:t>implicações no cérebro humano</a:t>
            </a:r>
            <a:r>
              <a:rPr lang="pt-PT" sz="3200" dirty="0"/>
              <a:t>.</a:t>
            </a:r>
          </a:p>
          <a:p>
            <a:pPr marL="285750" indent="-285750"/>
            <a:r>
              <a:rPr lang="pt-PT" sz="3200" dirty="0">
                <a:solidFill>
                  <a:schemeClr val="dk1"/>
                </a:solidFill>
                <a:latin typeface="+mj-lt"/>
              </a:rPr>
              <a:t>Quais as </a:t>
            </a:r>
            <a:r>
              <a:rPr lang="pt-PT" sz="3200" b="1" dirty="0">
                <a:solidFill>
                  <a:schemeClr val="dk1"/>
                </a:solidFill>
                <a:latin typeface="+mj-lt"/>
              </a:rPr>
              <a:t>ameaças e oportunidades</a:t>
            </a:r>
            <a:r>
              <a:rPr lang="pt-PT" sz="3200" dirty="0">
                <a:solidFill>
                  <a:schemeClr val="dk1"/>
                </a:solidFill>
                <a:latin typeface="+mj-lt"/>
              </a:rPr>
              <a:t>?</a:t>
            </a:r>
          </a:p>
          <a:p>
            <a:pPr marL="285750" indent="-285750"/>
            <a:r>
              <a:rPr lang="pt-PT" sz="3200" dirty="0">
                <a:solidFill>
                  <a:schemeClr val="dk1"/>
                </a:solidFill>
                <a:latin typeface="+mj-lt"/>
              </a:rPr>
              <a:t>Tem o homem hoje </a:t>
            </a:r>
            <a:r>
              <a:rPr lang="pt-PT" sz="3200" b="1" dirty="0">
                <a:solidFill>
                  <a:schemeClr val="dk1"/>
                </a:solidFill>
                <a:latin typeface="+mj-lt"/>
              </a:rPr>
              <a:t>mais tempo disponível </a:t>
            </a:r>
            <a:r>
              <a:rPr lang="pt-PT" sz="3200" dirty="0">
                <a:solidFill>
                  <a:schemeClr val="dk1"/>
                </a:solidFill>
                <a:latin typeface="+mj-lt"/>
              </a:rPr>
              <a:t>do que tinha antes? Tem melhor </a:t>
            </a:r>
            <a:r>
              <a:rPr lang="pt-PT" sz="3200" b="1" dirty="0">
                <a:solidFill>
                  <a:schemeClr val="dk1"/>
                </a:solidFill>
                <a:latin typeface="+mj-lt"/>
              </a:rPr>
              <a:t>qualidade de vida</a:t>
            </a:r>
            <a:r>
              <a:rPr lang="pt-PT" sz="3200" dirty="0">
                <a:solidFill>
                  <a:schemeClr val="dk1"/>
                </a:solidFill>
                <a:latin typeface="+mj-lt"/>
              </a:rPr>
              <a:t>? É a </a:t>
            </a:r>
            <a:r>
              <a:rPr lang="pt-PT" sz="3200" b="1" dirty="0">
                <a:solidFill>
                  <a:schemeClr val="dk1"/>
                </a:solidFill>
                <a:latin typeface="+mj-lt"/>
              </a:rPr>
              <a:t>sociedade mais justa, equilibrada e eficiente</a:t>
            </a:r>
            <a:r>
              <a:rPr lang="pt-PT" sz="3200" dirty="0">
                <a:solidFill>
                  <a:schemeClr val="dk1"/>
                </a:solidFill>
                <a:latin typeface="+mj-lt"/>
              </a:rPr>
              <a:t>?</a:t>
            </a:r>
          </a:p>
          <a:p>
            <a:pPr marL="285750" indent="-285750"/>
            <a:r>
              <a:rPr lang="pt-PT" sz="3200" dirty="0">
                <a:solidFill>
                  <a:schemeClr val="dk1"/>
                </a:solidFill>
                <a:latin typeface="+mj-lt"/>
              </a:rPr>
              <a:t>Estamos a aproximarmo-nos da sabedoria de Salomão?</a:t>
            </a:r>
          </a:p>
          <a:p>
            <a:pPr marL="285750" indent="-285750"/>
            <a:r>
              <a:rPr lang="pt-PT" sz="3200" dirty="0">
                <a:solidFill>
                  <a:schemeClr val="dk1"/>
                </a:solidFill>
                <a:latin typeface="+mj-lt"/>
              </a:rPr>
              <a:t>Está o </a:t>
            </a:r>
            <a:r>
              <a:rPr lang="pt-PT" sz="3200" b="1" dirty="0">
                <a:solidFill>
                  <a:schemeClr val="dk1"/>
                </a:solidFill>
                <a:latin typeface="+mj-lt"/>
              </a:rPr>
              <a:t>homem mais feliz ou a tornar-se escravo das tecnologias</a:t>
            </a:r>
            <a:r>
              <a:rPr lang="pt-PT" sz="3200" dirty="0">
                <a:solidFill>
                  <a:schemeClr val="dk1"/>
                </a:solidFill>
                <a:latin typeface="+mj-lt"/>
              </a:rPr>
              <a:t>? Depende de cada um de nós…</a:t>
            </a:r>
          </a:p>
          <a:p>
            <a:pPr marL="285750" indent="-285750"/>
            <a:r>
              <a:rPr lang="pt-PT" sz="3200" dirty="0">
                <a:solidFill>
                  <a:schemeClr val="dk1"/>
                </a:solidFill>
                <a:latin typeface="+mj-lt"/>
              </a:rPr>
              <a:t>Funciona a tecnologia como </a:t>
            </a:r>
            <a:r>
              <a:rPr lang="pt-PT" sz="3200" b="1" dirty="0">
                <a:solidFill>
                  <a:schemeClr val="dk1"/>
                </a:solidFill>
                <a:latin typeface="+mj-lt"/>
              </a:rPr>
              <a:t>facilitadora das vontades humanas</a:t>
            </a:r>
            <a:r>
              <a:rPr lang="pt-PT" sz="3200" dirty="0">
                <a:solidFill>
                  <a:schemeClr val="dk1"/>
                </a:solidFill>
                <a:latin typeface="+mj-lt"/>
              </a:rPr>
              <a:t>, da sociedade e do mundo, </a:t>
            </a:r>
            <a:r>
              <a:rPr lang="pt-PT" sz="3200" b="1" dirty="0">
                <a:solidFill>
                  <a:schemeClr val="dk1"/>
                </a:solidFill>
                <a:latin typeface="+mj-lt"/>
              </a:rPr>
              <a:t>facilitando o amor, a compreensão, a alegria ou o conforto</a:t>
            </a:r>
            <a:r>
              <a:rPr lang="pt-PT" sz="3200" dirty="0">
                <a:solidFill>
                  <a:schemeClr val="dk1"/>
                </a:solidFill>
                <a:latin typeface="+mj-lt"/>
              </a:rPr>
              <a:t>?</a:t>
            </a:r>
          </a:p>
          <a:p>
            <a:pPr marL="285750" indent="-285750"/>
            <a:r>
              <a:rPr lang="pt-PT" sz="3200" dirty="0">
                <a:solidFill>
                  <a:schemeClr val="dk1"/>
                </a:solidFill>
                <a:latin typeface="+mj-lt"/>
              </a:rPr>
              <a:t>As tecnologias são </a:t>
            </a:r>
            <a:r>
              <a:rPr lang="pt-PT" sz="3200" b="1" dirty="0">
                <a:solidFill>
                  <a:schemeClr val="dk1"/>
                </a:solidFill>
                <a:latin typeface="+mj-lt"/>
              </a:rPr>
              <a:t>ferramentas</a:t>
            </a:r>
            <a:r>
              <a:rPr lang="pt-PT" sz="3200" dirty="0">
                <a:solidFill>
                  <a:schemeClr val="dk1"/>
                </a:solidFill>
                <a:latin typeface="+mj-lt"/>
              </a:rPr>
              <a:t>, facilitando a forma de comunicar. As </a:t>
            </a:r>
            <a:r>
              <a:rPr lang="pt-PT" sz="3200" b="1" dirty="0">
                <a:solidFill>
                  <a:schemeClr val="dk1"/>
                </a:solidFill>
                <a:latin typeface="+mj-lt"/>
              </a:rPr>
              <a:t>motivações de </a:t>
            </a:r>
            <a:r>
              <a:rPr lang="pt-PT" sz="3200" b="1" dirty="0" err="1">
                <a:solidFill>
                  <a:schemeClr val="dk1"/>
                </a:solidFill>
                <a:latin typeface="+mj-lt"/>
              </a:rPr>
              <a:t>Maslow</a:t>
            </a:r>
            <a:r>
              <a:rPr lang="pt-PT" sz="3200" b="1" dirty="0">
                <a:solidFill>
                  <a:schemeClr val="dk1"/>
                </a:solidFill>
                <a:latin typeface="+mj-lt"/>
              </a:rPr>
              <a:t> mantêm-se</a:t>
            </a:r>
            <a:r>
              <a:rPr lang="pt-PT" sz="3200" dirty="0">
                <a:solidFill>
                  <a:schemeClr val="dk1"/>
                </a:solidFill>
                <a:latin typeface="+mj-lt"/>
              </a:rPr>
              <a:t>…</a:t>
            </a:r>
          </a:p>
          <a:p>
            <a:pPr marL="285750" indent="-285750"/>
            <a:r>
              <a:rPr lang="pt-PT" sz="3200" dirty="0">
                <a:solidFill>
                  <a:schemeClr val="dk1"/>
                </a:solidFill>
                <a:latin typeface="+mj-lt"/>
              </a:rPr>
              <a:t>Em termos futuros, receamos os robôs superinteligentes, mas trabalhamos arduamente para os construir.</a:t>
            </a:r>
          </a:p>
          <a:p>
            <a:pPr marL="285750" indent="-285750"/>
            <a:endParaRPr lang="pt-PT" sz="2200" dirty="0">
              <a:solidFill>
                <a:schemeClr val="dk1"/>
              </a:solidFill>
            </a:endParaRPr>
          </a:p>
        </p:txBody>
      </p:sp>
      <p:sp>
        <p:nvSpPr>
          <p:cNvPr id="4" name="Marcador de Posição do Número do Diapositivo 3">
            <a:extLst>
              <a:ext uri="{FF2B5EF4-FFF2-40B4-BE49-F238E27FC236}">
                <a16:creationId xmlns:a16="http://schemas.microsoft.com/office/drawing/2014/main" id="{2B8C211E-C55F-471D-B6F5-C149426C4F90}"/>
              </a:ext>
            </a:extLst>
          </p:cNvPr>
          <p:cNvSpPr>
            <a:spLocks noGrp="1"/>
          </p:cNvSpPr>
          <p:nvPr>
            <p:ph type="sldNum" sz="quarter" idx="12"/>
          </p:nvPr>
        </p:nvSpPr>
        <p:spPr/>
        <p:txBody>
          <a:bodyPr/>
          <a:lstStyle/>
          <a:p>
            <a:fld id="{673CEB8F-5EB1-4960-A2B5-0DC0F88E010A}" type="slidenum">
              <a:rPr lang="pt-PT" smtClean="0"/>
              <a:t>17</a:t>
            </a:fld>
            <a:endParaRPr lang="pt-PT"/>
          </a:p>
        </p:txBody>
      </p:sp>
    </p:spTree>
    <p:extLst>
      <p:ext uri="{BB962C8B-B14F-4D97-AF65-F5344CB8AC3E}">
        <p14:creationId xmlns:p14="http://schemas.microsoft.com/office/powerpoint/2010/main" val="45214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AB929F-5AFE-446E-9312-4E97A3301C36}"/>
              </a:ext>
            </a:extLst>
          </p:cNvPr>
          <p:cNvSpPr>
            <a:spLocks noGrp="1"/>
          </p:cNvSpPr>
          <p:nvPr>
            <p:ph type="title"/>
          </p:nvPr>
        </p:nvSpPr>
        <p:spPr>
          <a:xfrm>
            <a:off x="838200" y="365125"/>
            <a:ext cx="10515600" cy="788971"/>
          </a:xfrm>
        </p:spPr>
        <p:txBody>
          <a:bodyPr>
            <a:normAutofit/>
          </a:bodyPr>
          <a:lstStyle/>
          <a:p>
            <a:pPr algn="ctr"/>
            <a:r>
              <a:rPr lang="pt-PT" dirty="0"/>
              <a:t>A Humanidade Tecnológica</a:t>
            </a:r>
          </a:p>
        </p:txBody>
      </p:sp>
      <p:sp>
        <p:nvSpPr>
          <p:cNvPr id="3" name="Marcador de Posição de Conteúdo 2">
            <a:extLst>
              <a:ext uri="{FF2B5EF4-FFF2-40B4-BE49-F238E27FC236}">
                <a16:creationId xmlns:a16="http://schemas.microsoft.com/office/drawing/2014/main" id="{C783C9A0-B718-44BE-AF9C-3C36EC927EB5}"/>
              </a:ext>
            </a:extLst>
          </p:cNvPr>
          <p:cNvSpPr>
            <a:spLocks noGrp="1"/>
          </p:cNvSpPr>
          <p:nvPr>
            <p:ph idx="1"/>
          </p:nvPr>
        </p:nvSpPr>
        <p:spPr>
          <a:xfrm>
            <a:off x="263370" y="1269507"/>
            <a:ext cx="11665259" cy="5451968"/>
          </a:xfr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t">
            <a:normAutofit fontScale="92500" lnSpcReduction="10000"/>
          </a:bodyPr>
          <a:lstStyle/>
          <a:p>
            <a:pPr marL="285750" indent="-285750"/>
            <a:r>
              <a:rPr lang="pt-PT" sz="1600" dirty="0"/>
              <a:t>Qual o futuro para a humanidade em consequência da robotização?</a:t>
            </a:r>
          </a:p>
          <a:p>
            <a:pPr marL="742950" lvl="1" indent="-285750"/>
            <a:r>
              <a:rPr lang="pt-PT" sz="1400" b="1" dirty="0"/>
              <a:t>Emprego:</a:t>
            </a:r>
            <a:r>
              <a:rPr lang="pt-PT" sz="1400" dirty="0"/>
              <a:t> trabalhar menos horas com mais qualidade e mais competências. Algumas profissões serão substituídas por máquinas (trabalhos rotineiros ou mesmo de aconselhamento, como jurídico ou médico [inteligência artificial: Watson da IBM]).</a:t>
            </a:r>
          </a:p>
          <a:p>
            <a:pPr marL="742950" lvl="1" indent="-285750"/>
            <a:r>
              <a:rPr lang="pt-PT" sz="1400" b="1" dirty="0"/>
              <a:t>Eficiência </a:t>
            </a:r>
            <a:r>
              <a:rPr lang="pt-PT" sz="1400" b="1" dirty="0" err="1"/>
              <a:t>vs</a:t>
            </a:r>
            <a:r>
              <a:rPr lang="pt-PT" sz="1400" b="1" dirty="0"/>
              <a:t> Liberdade </a:t>
            </a:r>
            <a:r>
              <a:rPr lang="pt-PT" sz="1400" dirty="0"/>
              <a:t>(acesso a informação: cartões bancários, telemóveis, os </a:t>
            </a:r>
            <a:r>
              <a:rPr lang="pt-PT" sz="1400" dirty="0" err="1"/>
              <a:t>ISPs</a:t>
            </a:r>
            <a:r>
              <a:rPr lang="pt-PT" sz="1400" dirty="0"/>
              <a:t>, via verde, passes sociais, redes sociais, Google, Apple, etc.; câmaras de videovigilância – Exemplo da cidade Chinesa)</a:t>
            </a:r>
          </a:p>
          <a:p>
            <a:pPr marL="742950" lvl="1" indent="-285750"/>
            <a:r>
              <a:rPr lang="pt-PT" sz="1400" b="1" dirty="0"/>
              <a:t>Eficiência </a:t>
            </a:r>
            <a:r>
              <a:rPr lang="pt-PT" sz="1400" b="1" dirty="0" err="1"/>
              <a:t>vs</a:t>
            </a:r>
            <a:r>
              <a:rPr lang="pt-PT" sz="1400" b="1" dirty="0"/>
              <a:t> desumanização das Relações</a:t>
            </a:r>
            <a:r>
              <a:rPr lang="pt-PT" sz="1400" dirty="0"/>
              <a:t>: estão as pessoas efetivamente mais próximas? Um processo que era gerido com 3 cartas é agora gerido com muitas dezenas de mails, com informação pouco estruturada. </a:t>
            </a:r>
            <a:r>
              <a:rPr lang="pt-PT" sz="1400" b="1" dirty="0"/>
              <a:t>Alguns de nós tornam-se escravos da tecnologia, em vez desta ser facilitadora. Sempre em </a:t>
            </a:r>
            <a:r>
              <a:rPr lang="pt-PT" sz="1400" b="1" dirty="0" err="1"/>
              <a:t>multi-contacto</a:t>
            </a:r>
            <a:r>
              <a:rPr lang="pt-PT" sz="1400" b="1" dirty="0"/>
              <a:t> com pormenores, mas as relações humanas reais perdem-se, crianças viciadas em jogos que não </a:t>
            </a:r>
            <a:r>
              <a:rPr lang="pt-PT" sz="1400" b="1" dirty="0" err="1"/>
              <a:t>intereagem</a:t>
            </a:r>
            <a:r>
              <a:rPr lang="pt-PT" sz="1400" b="1" dirty="0"/>
              <a:t> [</a:t>
            </a:r>
            <a:r>
              <a:rPr lang="pt-PT" sz="1400" b="1" dirty="0" err="1"/>
              <a:t>ex</a:t>
            </a:r>
            <a:r>
              <a:rPr lang="pt-PT" sz="1400" b="1" dirty="0"/>
              <a:t>: </a:t>
            </a:r>
            <a:r>
              <a:rPr lang="pt-PT" sz="1400" b="1" dirty="0" err="1"/>
              <a:t>fortnite</a:t>
            </a:r>
            <a:r>
              <a:rPr lang="pt-PT" sz="1400" b="1" dirty="0"/>
              <a:t> --- qual será o futuro destas crianças???], acesso a muita informação, mas sempre de forma superficial, etc.</a:t>
            </a:r>
            <a:endParaRPr lang="pt-PT" sz="1400" dirty="0"/>
          </a:p>
          <a:p>
            <a:pPr marL="742950" lvl="1" indent="-285750"/>
            <a:r>
              <a:rPr lang="pt-PT" sz="1400" b="1" dirty="0"/>
              <a:t>Diminuição das Desigualdades: </a:t>
            </a:r>
            <a:r>
              <a:rPr lang="pt-PT" sz="1400" dirty="0" err="1"/>
              <a:t>Smart</a:t>
            </a:r>
            <a:r>
              <a:rPr lang="pt-PT" sz="1400" dirty="0"/>
              <a:t> </a:t>
            </a:r>
            <a:r>
              <a:rPr lang="pt-PT" sz="1400" dirty="0" err="1"/>
              <a:t>Phones</a:t>
            </a:r>
            <a:r>
              <a:rPr lang="pt-PT" sz="1400" dirty="0"/>
              <a:t> a 10 USD estão a chegar aos países mais pobres do mundo, eliminando as assimetrias. Massificação das tecnologias e da informação…</a:t>
            </a:r>
            <a:endParaRPr lang="pt-PT" sz="1800" dirty="0">
              <a:solidFill>
                <a:schemeClr val="dk1"/>
              </a:solidFill>
              <a:latin typeface="+mj-lt"/>
            </a:endParaRPr>
          </a:p>
          <a:p>
            <a:pPr marL="285750" indent="-285750"/>
            <a:r>
              <a:rPr lang="pt-PT" sz="1600" dirty="0">
                <a:solidFill>
                  <a:schemeClr val="dk1"/>
                </a:solidFill>
                <a:latin typeface="+mj-lt"/>
              </a:rPr>
              <a:t>A tecnologia torna muita gente escrava das máquinas, mas por outro</a:t>
            </a:r>
            <a:r>
              <a:rPr lang="pt-PT" sz="1600" b="1" dirty="0">
                <a:solidFill>
                  <a:schemeClr val="dk1"/>
                </a:solidFill>
                <a:latin typeface="+mj-lt"/>
              </a:rPr>
              <a:t>, </a:t>
            </a:r>
            <a:r>
              <a:rPr lang="pt-PT" sz="1600" dirty="0">
                <a:solidFill>
                  <a:schemeClr val="dk1"/>
                </a:solidFill>
                <a:latin typeface="+mj-lt"/>
              </a:rPr>
              <a:t>combate a </a:t>
            </a:r>
            <a:r>
              <a:rPr lang="pt-PT" sz="1600" b="1" dirty="0">
                <a:solidFill>
                  <a:schemeClr val="dk1"/>
                </a:solidFill>
                <a:latin typeface="+mj-lt"/>
              </a:rPr>
              <a:t>pobreza, a doença e a ignorância</a:t>
            </a:r>
            <a:r>
              <a:rPr lang="pt-PT" sz="1600" dirty="0">
                <a:solidFill>
                  <a:schemeClr val="dk1"/>
                </a:solidFill>
                <a:latin typeface="+mj-lt"/>
              </a:rPr>
              <a:t>.</a:t>
            </a:r>
          </a:p>
          <a:p>
            <a:pPr marL="285750" indent="-285750"/>
            <a:r>
              <a:rPr lang="pt-PT" sz="1600" dirty="0">
                <a:solidFill>
                  <a:schemeClr val="dk1"/>
                </a:solidFill>
                <a:latin typeface="+mj-lt"/>
              </a:rPr>
              <a:t>Qual o futuro da humanidade tecnológica? Dentro de cada ser humano há bondade e maldade, luz e trevas, paz e guerra.</a:t>
            </a:r>
          </a:p>
          <a:p>
            <a:pPr marL="285750" indent="-285750"/>
            <a:r>
              <a:rPr lang="pt-PT" sz="1600" dirty="0">
                <a:solidFill>
                  <a:schemeClr val="dk1"/>
                </a:solidFill>
                <a:latin typeface="+mj-lt"/>
              </a:rPr>
              <a:t>Mas o resultado final depende da forma como é utilizada, que pode ser para o bem ou para o mal ---» Chefe Índio… porque há homens bons e maus? Todos temos o bem e o mal dentro de nós. Qual ganha? Aquele que tu alimentares. É o livre arbítrio.</a:t>
            </a:r>
          </a:p>
          <a:p>
            <a:pPr marL="285750" indent="-285750"/>
            <a:r>
              <a:rPr lang="pt-PT" sz="1600" dirty="0">
                <a:solidFill>
                  <a:schemeClr val="dk1"/>
                </a:solidFill>
                <a:latin typeface="+mj-lt"/>
              </a:rPr>
              <a:t>Existem guerras entre os povos, entre as pessoas e no interior de cada um.</a:t>
            </a:r>
          </a:p>
          <a:p>
            <a:pPr marL="285750" indent="-285750"/>
            <a:r>
              <a:rPr lang="pt-PT" sz="1600" b="1" dirty="0">
                <a:solidFill>
                  <a:schemeClr val="dk1"/>
                </a:solidFill>
                <a:latin typeface="+mj-lt"/>
              </a:rPr>
              <a:t>O futuro da tecnologia depende dos homens e da sociedade (bem sobre o mal)… e de uma visão de Longo Prazo</a:t>
            </a:r>
            <a:r>
              <a:rPr lang="pt-PT" sz="1600" dirty="0">
                <a:solidFill>
                  <a:schemeClr val="dk1"/>
                </a:solidFill>
                <a:latin typeface="+mj-lt"/>
              </a:rPr>
              <a:t>, em detrimento de curto prazo (plantar as sementes para os nossos netos).</a:t>
            </a:r>
          </a:p>
          <a:p>
            <a:pPr marL="285750" indent="-285750"/>
            <a:r>
              <a:rPr lang="pt-PT" sz="1600" dirty="0">
                <a:solidFill>
                  <a:schemeClr val="dk1"/>
                </a:solidFill>
                <a:latin typeface="+mj-lt"/>
              </a:rPr>
              <a:t>Necessário </a:t>
            </a:r>
            <a:r>
              <a:rPr lang="pt-PT" sz="1600" b="1" dirty="0">
                <a:solidFill>
                  <a:schemeClr val="dk1"/>
                </a:solidFill>
                <a:latin typeface="+mj-lt"/>
              </a:rPr>
              <a:t>Regulação</a:t>
            </a:r>
            <a:r>
              <a:rPr lang="pt-PT" sz="1600" dirty="0">
                <a:solidFill>
                  <a:schemeClr val="dk1"/>
                </a:solidFill>
                <a:latin typeface="+mj-lt"/>
              </a:rPr>
              <a:t> e </a:t>
            </a:r>
            <a:r>
              <a:rPr lang="pt-PT" sz="1600" b="1" dirty="0">
                <a:solidFill>
                  <a:schemeClr val="dk1"/>
                </a:solidFill>
                <a:latin typeface="+mj-lt"/>
              </a:rPr>
              <a:t>Regulamentação</a:t>
            </a:r>
            <a:r>
              <a:rPr lang="pt-PT" sz="1600" dirty="0">
                <a:solidFill>
                  <a:schemeClr val="dk1"/>
                </a:solidFill>
                <a:latin typeface="+mj-lt"/>
              </a:rPr>
              <a:t>, mas também uma </a:t>
            </a:r>
            <a:r>
              <a:rPr lang="pt-PT" sz="1600" b="1" dirty="0">
                <a:solidFill>
                  <a:schemeClr val="dk1"/>
                </a:solidFill>
                <a:latin typeface="+mj-lt"/>
              </a:rPr>
              <a:t>atitude colaborativa</a:t>
            </a:r>
            <a:r>
              <a:rPr lang="pt-PT" sz="1600" dirty="0">
                <a:solidFill>
                  <a:schemeClr val="dk1"/>
                </a:solidFill>
                <a:latin typeface="+mj-lt"/>
              </a:rPr>
              <a:t>, em vez de meramente </a:t>
            </a:r>
            <a:r>
              <a:rPr lang="pt-PT" sz="1600" b="1" dirty="0">
                <a:solidFill>
                  <a:schemeClr val="dk1"/>
                </a:solidFill>
                <a:latin typeface="+mj-lt"/>
              </a:rPr>
              <a:t>competitiva</a:t>
            </a:r>
            <a:r>
              <a:rPr lang="pt-PT" sz="1600" dirty="0">
                <a:solidFill>
                  <a:schemeClr val="dk1"/>
                </a:solidFill>
                <a:latin typeface="+mj-lt"/>
              </a:rPr>
              <a:t>.</a:t>
            </a:r>
          </a:p>
          <a:p>
            <a:pPr marL="285750" indent="-285750"/>
            <a:r>
              <a:rPr lang="pt-PT" sz="1600" dirty="0">
                <a:solidFill>
                  <a:schemeClr val="dk1"/>
                </a:solidFill>
                <a:latin typeface="+mj-lt"/>
              </a:rPr>
              <a:t>Tal como a bomba atómica, a tecnologia errada nas mãos erradas pode ser altamente destrutiva. Com a diferença que a tecnologia tende a ser mais fácil de desenvolver do que a bomba atómica (tratado de não proliferação de armas nucleares).</a:t>
            </a:r>
          </a:p>
          <a:p>
            <a:pPr marL="285750" indent="-285750"/>
            <a:r>
              <a:rPr lang="pt-PT" sz="1600" b="1" dirty="0">
                <a:solidFill>
                  <a:schemeClr val="dk1"/>
                </a:solidFill>
                <a:latin typeface="+mj-lt"/>
              </a:rPr>
              <a:t>A melhor invenção de todos os tempos foi o “Ser Humano” </a:t>
            </a:r>
            <a:r>
              <a:rPr lang="pt-PT" sz="1600" dirty="0">
                <a:solidFill>
                  <a:schemeClr val="dk1"/>
                </a:solidFill>
                <a:latin typeface="+mj-lt"/>
              </a:rPr>
              <a:t>e todas as espécies. E são estas que têm que ser preservadas e potenciadas.</a:t>
            </a:r>
          </a:p>
          <a:p>
            <a:pPr marL="285750" indent="-285750"/>
            <a:endParaRPr lang="pt-PT" sz="1600" dirty="0">
              <a:solidFill>
                <a:schemeClr val="dk1"/>
              </a:solidFill>
              <a:latin typeface="+mj-lt"/>
            </a:endParaRPr>
          </a:p>
          <a:p>
            <a:pPr marL="285750" indent="-285750"/>
            <a:endParaRPr lang="pt-PT" sz="1600" dirty="0">
              <a:solidFill>
                <a:schemeClr val="dk1"/>
              </a:solidFill>
              <a:latin typeface="+mj-lt"/>
            </a:endParaRPr>
          </a:p>
          <a:p>
            <a:pPr marL="285750" indent="-285750"/>
            <a:endParaRPr lang="pt-PT" sz="1600" dirty="0">
              <a:solidFill>
                <a:schemeClr val="dk1"/>
              </a:solidFill>
              <a:latin typeface="+mj-lt"/>
            </a:endParaRPr>
          </a:p>
          <a:p>
            <a:pPr marL="285750" indent="-285750"/>
            <a:endParaRPr lang="pt-PT" sz="1600" dirty="0">
              <a:solidFill>
                <a:schemeClr val="dk1"/>
              </a:solidFill>
              <a:latin typeface="+mj-lt"/>
            </a:endParaRPr>
          </a:p>
        </p:txBody>
      </p:sp>
      <p:sp>
        <p:nvSpPr>
          <p:cNvPr id="4" name="Marcador de Posição do Número do Diapositivo 3">
            <a:extLst>
              <a:ext uri="{FF2B5EF4-FFF2-40B4-BE49-F238E27FC236}">
                <a16:creationId xmlns:a16="http://schemas.microsoft.com/office/drawing/2014/main" id="{2B8C211E-C55F-471D-B6F5-C149426C4F90}"/>
              </a:ext>
            </a:extLst>
          </p:cNvPr>
          <p:cNvSpPr>
            <a:spLocks noGrp="1"/>
          </p:cNvSpPr>
          <p:nvPr>
            <p:ph type="sldNum" sz="quarter" idx="12"/>
          </p:nvPr>
        </p:nvSpPr>
        <p:spPr/>
        <p:txBody>
          <a:bodyPr/>
          <a:lstStyle/>
          <a:p>
            <a:fld id="{673CEB8F-5EB1-4960-A2B5-0DC0F88E010A}" type="slidenum">
              <a:rPr lang="pt-PT" smtClean="0"/>
              <a:t>18</a:t>
            </a:fld>
            <a:endParaRPr lang="pt-PT"/>
          </a:p>
        </p:txBody>
      </p:sp>
    </p:spTree>
    <p:extLst>
      <p:ext uri="{BB962C8B-B14F-4D97-AF65-F5344CB8AC3E}">
        <p14:creationId xmlns:p14="http://schemas.microsoft.com/office/powerpoint/2010/main" val="2797337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3" name="Marcador de Posição do Número do Diapositivo 2">
            <a:extLst>
              <a:ext uri="{FF2B5EF4-FFF2-40B4-BE49-F238E27FC236}">
                <a16:creationId xmlns:a16="http://schemas.microsoft.com/office/drawing/2014/main" id="{A26E35D4-9917-4D9A-AD53-53A608C62853}"/>
              </a:ext>
            </a:extLst>
          </p:cNvPr>
          <p:cNvSpPr>
            <a:spLocks noGrp="1"/>
          </p:cNvSpPr>
          <p:nvPr>
            <p:ph type="sldNum" sz="quarter" idx="12"/>
          </p:nvPr>
        </p:nvSpPr>
        <p:spPr/>
        <p:txBody>
          <a:bodyPr/>
          <a:lstStyle/>
          <a:p>
            <a:fld id="{673CEB8F-5EB1-4960-A2B5-0DC0F88E010A}" type="slidenum">
              <a:rPr lang="pt-PT" smtClean="0"/>
              <a:t>19</a:t>
            </a:fld>
            <a:endParaRPr lang="pt-PT" dirty="0"/>
          </a:p>
        </p:txBody>
      </p:sp>
      <p:graphicFrame>
        <p:nvGraphicFramePr>
          <p:cNvPr id="6" name="Diagrama 5">
            <a:extLst>
              <a:ext uri="{FF2B5EF4-FFF2-40B4-BE49-F238E27FC236}">
                <a16:creationId xmlns:a16="http://schemas.microsoft.com/office/drawing/2014/main" id="{3A38224D-9DF3-4BE5-843D-358564C0C9C2}"/>
              </a:ext>
            </a:extLst>
          </p:cNvPr>
          <p:cNvGraphicFramePr/>
          <p:nvPr>
            <p:extLst/>
          </p:nvPr>
        </p:nvGraphicFramePr>
        <p:xfrm>
          <a:off x="141643"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a:extLst>
              <a:ext uri="{FF2B5EF4-FFF2-40B4-BE49-F238E27FC236}">
                <a16:creationId xmlns:a16="http://schemas.microsoft.com/office/drawing/2014/main" id="{CA7ED4AD-0A8D-46F1-83BA-EE98D5ABF5F1}"/>
              </a:ext>
            </a:extLst>
          </p:cNvPr>
          <p:cNvGraphicFramePr/>
          <p:nvPr>
            <p:extLst/>
          </p:nvPr>
        </p:nvGraphicFramePr>
        <p:xfrm>
          <a:off x="7219461" y="1212811"/>
          <a:ext cx="4830895" cy="46441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itle 1">
            <a:extLst>
              <a:ext uri="{FF2B5EF4-FFF2-40B4-BE49-F238E27FC236}">
                <a16:creationId xmlns:a16="http://schemas.microsoft.com/office/drawing/2014/main" id="{22C68E23-35B4-4301-8B71-0EBB3CE56E2F}"/>
              </a:ext>
            </a:extLst>
          </p:cNvPr>
          <p:cNvSpPr txBox="1">
            <a:spLocks/>
          </p:cNvSpPr>
          <p:nvPr/>
        </p:nvSpPr>
        <p:spPr>
          <a:xfrm>
            <a:off x="1432882" y="70335"/>
            <a:ext cx="8713444" cy="668215"/>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4000" dirty="0" err="1">
                <a:solidFill>
                  <a:schemeClr val="tx1">
                    <a:lumMod val="85000"/>
                    <a:lumOff val="15000"/>
                  </a:schemeClr>
                </a:solidFill>
              </a:rPr>
              <a:t>Introduction</a:t>
            </a:r>
            <a:r>
              <a:rPr lang="pt-PT" sz="4000" dirty="0">
                <a:solidFill>
                  <a:schemeClr val="tx1">
                    <a:lumMod val="85000"/>
                    <a:lumOff val="15000"/>
                  </a:schemeClr>
                </a:solidFill>
              </a:rPr>
              <a:t>: 5G </a:t>
            </a:r>
            <a:r>
              <a:rPr lang="pt-PT" sz="4000" dirty="0" err="1">
                <a:solidFill>
                  <a:schemeClr val="tx1">
                    <a:lumMod val="85000"/>
                    <a:lumOff val="15000"/>
                  </a:schemeClr>
                </a:solidFill>
              </a:rPr>
              <a:t>Communications</a:t>
            </a:r>
            <a:endParaRPr lang="pt-PT" dirty="0">
              <a:solidFill>
                <a:schemeClr val="tx1">
                  <a:lumMod val="85000"/>
                  <a:lumOff val="15000"/>
                </a:schemeClr>
              </a:solidFill>
            </a:endParaRPr>
          </a:p>
        </p:txBody>
      </p:sp>
    </p:spTree>
    <p:extLst>
      <p:ext uri="{BB962C8B-B14F-4D97-AF65-F5344CB8AC3E}">
        <p14:creationId xmlns:p14="http://schemas.microsoft.com/office/powerpoint/2010/main" val="4156254437"/>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66249" y="2312360"/>
            <a:ext cx="8856279" cy="1353166"/>
          </a:xfrm>
          <a:solidFill>
            <a:schemeClr val="tx1">
              <a:lumMod val="50000"/>
              <a:lumOff val="50000"/>
            </a:schemeClr>
          </a:solidFill>
        </p:spPr>
        <p:txBody>
          <a:bodyPr anchor="ctr">
            <a:noAutofit/>
          </a:bodyPr>
          <a:lstStyle/>
          <a:p>
            <a:r>
              <a:rPr lang="en-US" sz="3200" dirty="0">
                <a:solidFill>
                  <a:schemeClr val="bg1"/>
                </a:solidFill>
              </a:rPr>
              <a:t>Performance Evaluation of Low-complexity Receivers for MIMO </a:t>
            </a:r>
            <a:r>
              <a:rPr lang="pt-PT" sz="3200" dirty="0" err="1">
                <a:solidFill>
                  <a:schemeClr val="bg1"/>
                </a:solidFill>
              </a:rPr>
              <a:t>Underwater</a:t>
            </a:r>
            <a:r>
              <a:rPr lang="pt-PT" sz="3200" dirty="0">
                <a:solidFill>
                  <a:schemeClr val="bg1"/>
                </a:solidFill>
              </a:rPr>
              <a:t> </a:t>
            </a:r>
            <a:r>
              <a:rPr lang="pt-PT" sz="3200" dirty="0" err="1">
                <a:solidFill>
                  <a:schemeClr val="bg1"/>
                </a:solidFill>
              </a:rPr>
              <a:t>Spatially</a:t>
            </a:r>
            <a:r>
              <a:rPr lang="pt-PT" sz="3200" dirty="0">
                <a:solidFill>
                  <a:schemeClr val="bg1"/>
                </a:solidFill>
              </a:rPr>
              <a:t> </a:t>
            </a:r>
            <a:r>
              <a:rPr lang="pt-PT" sz="3200" dirty="0" err="1">
                <a:solidFill>
                  <a:schemeClr val="bg1"/>
                </a:solidFill>
              </a:rPr>
              <a:t>Correlated</a:t>
            </a:r>
            <a:r>
              <a:rPr lang="pt-PT" sz="3200" dirty="0">
                <a:solidFill>
                  <a:schemeClr val="bg1"/>
                </a:solidFill>
              </a:rPr>
              <a:t> </a:t>
            </a:r>
            <a:r>
              <a:rPr lang="pt-PT" sz="3200" dirty="0" err="1">
                <a:solidFill>
                  <a:schemeClr val="bg1"/>
                </a:solidFill>
              </a:rPr>
              <a:t>Channels</a:t>
            </a:r>
            <a:endParaRPr lang="pt-PT" sz="1600" dirty="0">
              <a:solidFill>
                <a:schemeClr val="bg1"/>
              </a:solidFill>
              <a:latin typeface="+mn-lt"/>
            </a:endParaRPr>
          </a:p>
        </p:txBody>
      </p:sp>
      <p:pic>
        <p:nvPicPr>
          <p:cNvPr id="4" name="Picture 2" descr="Universidade Autónoma de Lisbo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6249" y="245754"/>
            <a:ext cx="828725" cy="825963"/>
          </a:xfrm>
          <a:prstGeom prst="rect">
            <a:avLst/>
          </a:prstGeom>
          <a:noFill/>
          <a:extLst>
            <a:ext uri="{909E8E84-426E-40DD-AFC4-6F175D3DCCD1}">
              <a14:hiddenFill xmlns:a14="http://schemas.microsoft.com/office/drawing/2010/main">
                <a:solidFill>
                  <a:srgbClr val="FFFFFF"/>
                </a:solidFill>
              </a14:hiddenFill>
            </a:ext>
          </a:extLst>
        </p:spPr>
      </p:pic>
      <p:sp>
        <p:nvSpPr>
          <p:cNvPr id="10" name="Subtítulo 9">
            <a:extLst>
              <a:ext uri="{FF2B5EF4-FFF2-40B4-BE49-F238E27FC236}">
                <a16:creationId xmlns:a16="http://schemas.microsoft.com/office/drawing/2014/main" id="{6BC474FA-57B7-475E-8A8C-5679B99828CB}"/>
              </a:ext>
            </a:extLst>
          </p:cNvPr>
          <p:cNvSpPr>
            <a:spLocks noGrp="1"/>
          </p:cNvSpPr>
          <p:nvPr>
            <p:ph type="subTitle" idx="1"/>
          </p:nvPr>
        </p:nvSpPr>
        <p:spPr>
          <a:xfrm>
            <a:off x="2364816" y="4114725"/>
            <a:ext cx="7462368" cy="528484"/>
          </a:xfrm>
        </p:spPr>
        <p:txBody>
          <a:bodyPr>
            <a:noAutofit/>
          </a:bodyPr>
          <a:lstStyle/>
          <a:p>
            <a:r>
              <a:rPr lang="pt-PT" dirty="0"/>
              <a:t>Mário Marques da Silva, João Aleixo, João Guerreiro,</a:t>
            </a:r>
            <a:r>
              <a:rPr lang="pt-PT" i="1" dirty="0"/>
              <a:t> </a:t>
            </a:r>
            <a:r>
              <a:rPr lang="pt-PT" dirty="0"/>
              <a:t>Rui Dinis, Paulo Montezuma Carvalho</a:t>
            </a:r>
            <a:endParaRPr lang="pt-PT" sz="1600" b="1" u="sng" dirty="0">
              <a:latin typeface="+mj-lt"/>
            </a:endParaRPr>
          </a:p>
        </p:txBody>
      </p:sp>
      <p:pic>
        <p:nvPicPr>
          <p:cNvPr id="1028" name="Picture 4" descr="Resultado de imagem para instituto de telecomunicaÃ§Ãµes logo">
            <a:extLst>
              <a:ext uri="{FF2B5EF4-FFF2-40B4-BE49-F238E27FC236}">
                <a16:creationId xmlns:a16="http://schemas.microsoft.com/office/drawing/2014/main" id="{2C76EF8F-CCCF-401F-B137-6CD5D482D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880" y="245753"/>
            <a:ext cx="3891280" cy="135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741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a:extLst>
              <a:ext uri="{FF2B5EF4-FFF2-40B4-BE49-F238E27FC236}">
                <a16:creationId xmlns:a16="http://schemas.microsoft.com/office/drawing/2014/main" id="{CD50F1D9-C3C1-40D6-96D7-CC92969F4566}"/>
              </a:ext>
            </a:extLst>
          </p:cNvPr>
          <p:cNvSpPr>
            <a:spLocks noGrp="1"/>
          </p:cNvSpPr>
          <p:nvPr>
            <p:ph type="sldNum" sz="quarter" idx="12"/>
          </p:nvPr>
        </p:nvSpPr>
        <p:spPr/>
        <p:txBody>
          <a:bodyPr/>
          <a:lstStyle/>
          <a:p>
            <a:fld id="{673CEB8F-5EB1-4960-A2B5-0DC0F88E010A}" type="slidenum">
              <a:rPr lang="pt-PT" smtClean="0"/>
              <a:t>20</a:t>
            </a:fld>
            <a:endParaRPr lang="pt-PT"/>
          </a:p>
        </p:txBody>
      </p:sp>
      <p:sp>
        <p:nvSpPr>
          <p:cNvPr id="6" name="Title 1">
            <a:extLst>
              <a:ext uri="{FF2B5EF4-FFF2-40B4-BE49-F238E27FC236}">
                <a16:creationId xmlns:a16="http://schemas.microsoft.com/office/drawing/2014/main" id="{B422603D-F90C-43B7-9DCF-B64A2A3508F1}"/>
              </a:ext>
            </a:extLst>
          </p:cNvPr>
          <p:cNvSpPr txBox="1">
            <a:spLocks/>
          </p:cNvSpPr>
          <p:nvPr/>
        </p:nvSpPr>
        <p:spPr>
          <a:xfrm>
            <a:off x="1432882" y="70335"/>
            <a:ext cx="8713444" cy="668215"/>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4000" dirty="0" err="1">
                <a:solidFill>
                  <a:schemeClr val="tx1">
                    <a:lumMod val="85000"/>
                    <a:lumOff val="15000"/>
                  </a:schemeClr>
                </a:solidFill>
              </a:rPr>
              <a:t>Introduction</a:t>
            </a:r>
            <a:r>
              <a:rPr lang="pt-PT" sz="4000" dirty="0">
                <a:solidFill>
                  <a:schemeClr val="tx1">
                    <a:lumMod val="85000"/>
                    <a:lumOff val="15000"/>
                  </a:schemeClr>
                </a:solidFill>
              </a:rPr>
              <a:t>: 5G </a:t>
            </a:r>
            <a:r>
              <a:rPr lang="pt-PT" sz="4000" dirty="0" err="1">
                <a:solidFill>
                  <a:schemeClr val="tx1">
                    <a:lumMod val="85000"/>
                    <a:lumOff val="15000"/>
                  </a:schemeClr>
                </a:solidFill>
              </a:rPr>
              <a:t>Communications</a:t>
            </a:r>
            <a:endParaRPr lang="pt-PT" dirty="0">
              <a:solidFill>
                <a:schemeClr val="tx1">
                  <a:lumMod val="85000"/>
                  <a:lumOff val="15000"/>
                </a:schemeClr>
              </a:solidFill>
            </a:endParaRPr>
          </a:p>
        </p:txBody>
      </p:sp>
      <p:pic>
        <p:nvPicPr>
          <p:cNvPr id="4" name="Imagem 3">
            <a:extLst>
              <a:ext uri="{FF2B5EF4-FFF2-40B4-BE49-F238E27FC236}">
                <a16:creationId xmlns:a16="http://schemas.microsoft.com/office/drawing/2014/main" id="{E98A5850-4921-4D9F-931E-49F7DF52BE61}"/>
              </a:ext>
            </a:extLst>
          </p:cNvPr>
          <p:cNvPicPr>
            <a:picLocks noChangeAspect="1"/>
          </p:cNvPicPr>
          <p:nvPr/>
        </p:nvPicPr>
        <p:blipFill>
          <a:blip r:embed="rId2"/>
          <a:stretch>
            <a:fillRect/>
          </a:stretch>
        </p:blipFill>
        <p:spPr>
          <a:xfrm>
            <a:off x="642937" y="1857375"/>
            <a:ext cx="10906125" cy="3143250"/>
          </a:xfrm>
          <a:prstGeom prst="rect">
            <a:avLst/>
          </a:prstGeom>
        </p:spPr>
      </p:pic>
    </p:spTree>
    <p:extLst>
      <p:ext uri="{BB962C8B-B14F-4D97-AF65-F5344CB8AC3E}">
        <p14:creationId xmlns:p14="http://schemas.microsoft.com/office/powerpoint/2010/main" val="3321392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DCF00F-7B2F-4557-80CC-E3F535428817}"/>
              </a:ext>
            </a:extLst>
          </p:cNvPr>
          <p:cNvSpPr>
            <a:spLocks noGrp="1"/>
          </p:cNvSpPr>
          <p:nvPr>
            <p:ph type="title"/>
          </p:nvPr>
        </p:nvSpPr>
        <p:spPr>
          <a:xfrm>
            <a:off x="838200" y="273685"/>
            <a:ext cx="10515600" cy="923348"/>
          </a:xfrm>
        </p:spPr>
        <p:txBody>
          <a:bodyPr/>
          <a:lstStyle/>
          <a:p>
            <a:pPr algn="ctr"/>
            <a:r>
              <a:rPr lang="pt-PT" dirty="0"/>
              <a:t>New </a:t>
            </a:r>
            <a:r>
              <a:rPr lang="pt-PT" dirty="0" err="1"/>
              <a:t>Paradigm</a:t>
            </a:r>
            <a:r>
              <a:rPr lang="pt-PT" dirty="0"/>
              <a:t> </a:t>
            </a:r>
            <a:r>
              <a:rPr lang="pt-PT" dirty="0" err="1"/>
              <a:t>of</a:t>
            </a:r>
            <a:r>
              <a:rPr lang="pt-PT" dirty="0"/>
              <a:t> 5G</a:t>
            </a:r>
          </a:p>
        </p:txBody>
      </p:sp>
      <p:sp>
        <p:nvSpPr>
          <p:cNvPr id="3" name="Marcador de Posição de Conteúdo 2">
            <a:extLst>
              <a:ext uri="{FF2B5EF4-FFF2-40B4-BE49-F238E27FC236}">
                <a16:creationId xmlns:a16="http://schemas.microsoft.com/office/drawing/2014/main" id="{1CB4EB85-6E3F-4A16-A6B8-92250C367BE0}"/>
              </a:ext>
            </a:extLst>
          </p:cNvPr>
          <p:cNvSpPr>
            <a:spLocks noGrp="1"/>
          </p:cNvSpPr>
          <p:nvPr>
            <p:ph idx="1"/>
          </p:nvPr>
        </p:nvSpPr>
        <p:spPr>
          <a:xfrm>
            <a:off x="838200" y="1529542"/>
            <a:ext cx="10515600" cy="4187517"/>
          </a:xfrm>
          <a:solidFill>
            <a:schemeClr val="bg1"/>
          </a:solidFill>
          <a:ln>
            <a:solidFill>
              <a:schemeClr val="accent1"/>
            </a:solidFill>
          </a:ln>
        </p:spPr>
        <p:txBody>
          <a:bodyPr/>
          <a:lstStyle/>
          <a:p>
            <a:r>
              <a:rPr lang="pt-PT" dirty="0"/>
              <a:t>Support </a:t>
            </a:r>
            <a:r>
              <a:rPr lang="pt-PT" dirty="0" err="1"/>
              <a:t>of</a:t>
            </a:r>
            <a:r>
              <a:rPr lang="pt-PT" dirty="0"/>
              <a:t> </a:t>
            </a:r>
            <a:r>
              <a:rPr lang="pt-PT" dirty="0" err="1"/>
              <a:t>new</a:t>
            </a:r>
            <a:r>
              <a:rPr lang="pt-PT" dirty="0"/>
              <a:t> </a:t>
            </a:r>
            <a:r>
              <a:rPr lang="pt-PT" dirty="0" err="1"/>
              <a:t>and</a:t>
            </a:r>
            <a:r>
              <a:rPr lang="pt-PT" dirty="0"/>
              <a:t> </a:t>
            </a:r>
            <a:r>
              <a:rPr lang="pt-PT" dirty="0" err="1"/>
              <a:t>emerging</a:t>
            </a:r>
            <a:r>
              <a:rPr lang="pt-PT" dirty="0"/>
              <a:t> </a:t>
            </a:r>
            <a:r>
              <a:rPr lang="pt-PT" dirty="0" err="1"/>
              <a:t>services</a:t>
            </a:r>
            <a:endParaRPr lang="pt-PT" dirty="0"/>
          </a:p>
          <a:p>
            <a:endParaRPr lang="pt-PT" dirty="0"/>
          </a:p>
          <a:p>
            <a:r>
              <a:rPr lang="pt-PT" dirty="0" err="1"/>
              <a:t>Increase</a:t>
            </a:r>
            <a:r>
              <a:rPr lang="pt-PT" dirty="0"/>
              <a:t> </a:t>
            </a:r>
            <a:r>
              <a:rPr lang="pt-PT" dirty="0" err="1"/>
              <a:t>of</a:t>
            </a:r>
            <a:r>
              <a:rPr lang="pt-PT" dirty="0"/>
              <a:t> data rates (20 Gb/s) </a:t>
            </a:r>
            <a:r>
              <a:rPr lang="pt-PT" dirty="0" err="1"/>
              <a:t>and</a:t>
            </a:r>
            <a:r>
              <a:rPr lang="pt-PT" dirty="0"/>
              <a:t> </a:t>
            </a:r>
            <a:r>
              <a:rPr lang="pt-PT" dirty="0" err="1"/>
              <a:t>lower</a:t>
            </a:r>
            <a:r>
              <a:rPr lang="pt-PT" dirty="0"/>
              <a:t> </a:t>
            </a:r>
            <a:r>
              <a:rPr lang="pt-PT" dirty="0" err="1"/>
              <a:t>delays</a:t>
            </a:r>
            <a:endParaRPr lang="pt-PT" dirty="0"/>
          </a:p>
          <a:p>
            <a:endParaRPr lang="pt-PT" dirty="0"/>
          </a:p>
          <a:p>
            <a:r>
              <a:rPr lang="pt-PT" dirty="0" err="1"/>
              <a:t>Increase</a:t>
            </a:r>
            <a:r>
              <a:rPr lang="pt-PT" dirty="0"/>
              <a:t> </a:t>
            </a:r>
            <a:r>
              <a:rPr lang="pt-PT" dirty="0" err="1"/>
              <a:t>of</a:t>
            </a:r>
            <a:r>
              <a:rPr lang="pt-PT" dirty="0"/>
              <a:t> </a:t>
            </a:r>
            <a:r>
              <a:rPr lang="pt-PT" dirty="0" err="1"/>
              <a:t>offer</a:t>
            </a:r>
            <a:r>
              <a:rPr lang="pt-PT" dirty="0"/>
              <a:t> </a:t>
            </a:r>
            <a:r>
              <a:rPr lang="pt-PT" dirty="0" err="1"/>
              <a:t>tends</a:t>
            </a:r>
            <a:r>
              <a:rPr lang="pt-PT" dirty="0"/>
              <a:t> to </a:t>
            </a:r>
            <a:r>
              <a:rPr lang="pt-PT" dirty="0" err="1"/>
              <a:t>originate</a:t>
            </a:r>
            <a:r>
              <a:rPr lang="pt-PT" dirty="0"/>
              <a:t> </a:t>
            </a:r>
            <a:r>
              <a:rPr lang="pt-PT" dirty="0" err="1"/>
              <a:t>an</a:t>
            </a:r>
            <a:r>
              <a:rPr lang="pt-PT" dirty="0"/>
              <a:t> </a:t>
            </a:r>
            <a:r>
              <a:rPr lang="pt-PT" dirty="0" err="1"/>
              <a:t>increase</a:t>
            </a:r>
            <a:r>
              <a:rPr lang="pt-PT" dirty="0"/>
              <a:t> </a:t>
            </a:r>
            <a:r>
              <a:rPr lang="pt-PT" dirty="0" err="1"/>
              <a:t>of</a:t>
            </a:r>
            <a:r>
              <a:rPr lang="pt-PT" dirty="0"/>
              <a:t> </a:t>
            </a:r>
            <a:r>
              <a:rPr lang="pt-PT" dirty="0" err="1"/>
              <a:t>demand</a:t>
            </a:r>
            <a:r>
              <a:rPr lang="pt-PT" dirty="0"/>
              <a:t> =&gt; </a:t>
            </a:r>
            <a:r>
              <a:rPr lang="pt-PT" dirty="0" err="1"/>
              <a:t>new</a:t>
            </a:r>
            <a:r>
              <a:rPr lang="pt-PT" dirty="0"/>
              <a:t> </a:t>
            </a:r>
            <a:r>
              <a:rPr lang="pt-PT" dirty="0" err="1"/>
              <a:t>services</a:t>
            </a:r>
            <a:r>
              <a:rPr lang="pt-PT" dirty="0"/>
              <a:t> </a:t>
            </a:r>
            <a:r>
              <a:rPr lang="pt-PT" dirty="0" err="1"/>
              <a:t>will</a:t>
            </a:r>
            <a:r>
              <a:rPr lang="pt-PT" dirty="0"/>
              <a:t> come</a:t>
            </a:r>
          </a:p>
        </p:txBody>
      </p:sp>
      <p:sp>
        <p:nvSpPr>
          <p:cNvPr id="5" name="Marcador de Posição do Número do Diapositivo 4">
            <a:extLst>
              <a:ext uri="{FF2B5EF4-FFF2-40B4-BE49-F238E27FC236}">
                <a16:creationId xmlns:a16="http://schemas.microsoft.com/office/drawing/2014/main" id="{5314D09B-A103-443D-A743-690302DAFF5B}"/>
              </a:ext>
            </a:extLst>
          </p:cNvPr>
          <p:cNvSpPr>
            <a:spLocks noGrp="1"/>
          </p:cNvSpPr>
          <p:nvPr>
            <p:ph type="sldNum" sz="quarter" idx="12"/>
          </p:nvPr>
        </p:nvSpPr>
        <p:spPr/>
        <p:txBody>
          <a:bodyPr/>
          <a:lstStyle/>
          <a:p>
            <a:fld id="{673CEB8F-5EB1-4960-A2B5-0DC0F88E010A}" type="slidenum">
              <a:rPr lang="pt-PT" smtClean="0"/>
              <a:t>21</a:t>
            </a:fld>
            <a:endParaRPr lang="pt-PT"/>
          </a:p>
        </p:txBody>
      </p:sp>
    </p:spTree>
    <p:extLst>
      <p:ext uri="{BB962C8B-B14F-4D97-AF65-F5344CB8AC3E}">
        <p14:creationId xmlns:p14="http://schemas.microsoft.com/office/powerpoint/2010/main" val="668662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a:p>
        </p:txBody>
      </p:sp>
      <p:pic>
        <p:nvPicPr>
          <p:cNvPr id="6" name="Picture 5"/>
          <p:cNvPicPr>
            <a:picLocks noChangeAspect="1"/>
          </p:cNvPicPr>
          <p:nvPr/>
        </p:nvPicPr>
        <p:blipFill>
          <a:blip r:embed="rId2"/>
          <a:stretch>
            <a:fillRect/>
          </a:stretch>
        </p:blipFill>
        <p:spPr>
          <a:xfrm>
            <a:off x="0" y="0"/>
            <a:ext cx="12248912" cy="6780179"/>
          </a:xfrm>
          <a:prstGeom prst="rect">
            <a:avLst/>
          </a:prstGeom>
        </p:spPr>
      </p:pic>
      <p:sp>
        <p:nvSpPr>
          <p:cNvPr id="5" name="Marcador de Posição do Número do Diapositivo 4">
            <a:extLst>
              <a:ext uri="{FF2B5EF4-FFF2-40B4-BE49-F238E27FC236}">
                <a16:creationId xmlns:a16="http://schemas.microsoft.com/office/drawing/2014/main" id="{902FF6D7-8E5A-4651-B7D1-D37DBBF41C6A}"/>
              </a:ext>
            </a:extLst>
          </p:cNvPr>
          <p:cNvSpPr>
            <a:spLocks noGrp="1"/>
          </p:cNvSpPr>
          <p:nvPr>
            <p:ph type="sldNum" sz="quarter" idx="12"/>
          </p:nvPr>
        </p:nvSpPr>
        <p:spPr/>
        <p:txBody>
          <a:bodyPr/>
          <a:lstStyle/>
          <a:p>
            <a:fld id="{673CEB8F-5EB1-4960-A2B5-0DC0F88E010A}" type="slidenum">
              <a:rPr lang="pt-PT" smtClean="0"/>
              <a:t>22</a:t>
            </a:fld>
            <a:endParaRPr lang="pt-PT"/>
          </a:p>
        </p:txBody>
      </p:sp>
      <p:pic>
        <p:nvPicPr>
          <p:cNvPr id="8" name="Picture 2" descr="Universidade Autónoma de Lisboa">
            <a:extLst>
              <a:ext uri="{FF2B5EF4-FFF2-40B4-BE49-F238E27FC236}">
                <a16:creationId xmlns:a16="http://schemas.microsoft.com/office/drawing/2014/main" id="{FD069CD4-29EC-487A-9BCB-4D237298B4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2758" y="0"/>
            <a:ext cx="1079241" cy="107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206194"/>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5ECFEF96-8E7D-4094-A55F-B4C8BB115F02}"/>
              </a:ext>
            </a:extLst>
          </p:cNvPr>
          <p:cNvSpPr>
            <a:spLocks noGrp="1"/>
          </p:cNvSpPr>
          <p:nvPr>
            <p:ph idx="1"/>
          </p:nvPr>
        </p:nvSpPr>
        <p:spPr>
          <a:xfrm>
            <a:off x="490451" y="1825625"/>
            <a:ext cx="11263745" cy="4039716"/>
          </a:xfrm>
          <a:solidFill>
            <a:schemeClr val="bg1"/>
          </a:solidFill>
          <a:ln>
            <a:solidFill>
              <a:schemeClr val="accent1"/>
            </a:solidFill>
          </a:ln>
        </p:spPr>
        <p:txBody>
          <a:bodyPr/>
          <a:lstStyle/>
          <a:p>
            <a:pPr algn="just"/>
            <a:r>
              <a:rPr lang="pt-PT" b="1" dirty="0" err="1"/>
              <a:t>Transmission</a:t>
            </a:r>
            <a:r>
              <a:rPr lang="pt-PT" b="1" dirty="0"/>
              <a:t> Rates: 20 </a:t>
            </a:r>
            <a:r>
              <a:rPr lang="pt-PT" b="1" dirty="0" err="1"/>
              <a:t>Gbps</a:t>
            </a:r>
            <a:r>
              <a:rPr lang="pt-PT" b="1" dirty="0"/>
              <a:t> </a:t>
            </a:r>
            <a:r>
              <a:rPr lang="pt-PT" dirty="0" err="1"/>
              <a:t>nomadic</a:t>
            </a:r>
            <a:r>
              <a:rPr lang="pt-PT" dirty="0"/>
              <a:t> </a:t>
            </a:r>
            <a:r>
              <a:rPr lang="pt-PT" dirty="0" err="1"/>
              <a:t>and</a:t>
            </a:r>
            <a:r>
              <a:rPr lang="pt-PT" dirty="0"/>
              <a:t> 1 </a:t>
            </a:r>
            <a:r>
              <a:rPr lang="pt-PT" dirty="0" err="1"/>
              <a:t>Gbps</a:t>
            </a:r>
            <a:r>
              <a:rPr lang="pt-PT" dirty="0"/>
              <a:t> </a:t>
            </a:r>
            <a:r>
              <a:rPr lang="pt-PT" dirty="0" err="1"/>
              <a:t>on</a:t>
            </a:r>
            <a:r>
              <a:rPr lang="pt-PT" dirty="0"/>
              <a:t> </a:t>
            </a:r>
            <a:r>
              <a:rPr lang="pt-PT" dirty="0" err="1"/>
              <a:t>the</a:t>
            </a:r>
            <a:r>
              <a:rPr lang="pt-PT" dirty="0"/>
              <a:t> move in </a:t>
            </a:r>
            <a:r>
              <a:rPr lang="pt-PT" b="1" dirty="0" err="1"/>
              <a:t>downlink</a:t>
            </a:r>
            <a:r>
              <a:rPr lang="pt-PT" dirty="0"/>
              <a:t> (</a:t>
            </a:r>
            <a:r>
              <a:rPr lang="pt-PT" dirty="0" err="1"/>
              <a:t>halved</a:t>
            </a:r>
            <a:r>
              <a:rPr lang="pt-PT" dirty="0"/>
              <a:t> in </a:t>
            </a:r>
            <a:r>
              <a:rPr lang="pt-PT" dirty="0" err="1"/>
              <a:t>the</a:t>
            </a:r>
            <a:r>
              <a:rPr lang="pt-PT" dirty="0"/>
              <a:t> </a:t>
            </a:r>
            <a:r>
              <a:rPr lang="pt-PT" dirty="0" err="1"/>
              <a:t>uplink</a:t>
            </a:r>
            <a:r>
              <a:rPr lang="pt-PT" dirty="0"/>
              <a:t>).</a:t>
            </a:r>
          </a:p>
          <a:p>
            <a:pPr algn="just"/>
            <a:r>
              <a:rPr lang="pt-PT" b="1" dirty="0" err="1"/>
              <a:t>Latency</a:t>
            </a:r>
            <a:r>
              <a:rPr lang="pt-PT" b="1" dirty="0"/>
              <a:t>: 0,5 </a:t>
            </a:r>
            <a:r>
              <a:rPr lang="pt-PT" b="1" dirty="0" err="1"/>
              <a:t>ms</a:t>
            </a:r>
            <a:r>
              <a:rPr lang="pt-PT" b="1" dirty="0"/>
              <a:t> for </a:t>
            </a:r>
            <a:r>
              <a:rPr lang="pt-PT" b="1" dirty="0" err="1"/>
              <a:t>tactile</a:t>
            </a:r>
            <a:r>
              <a:rPr lang="pt-PT" b="1" dirty="0"/>
              <a:t> </a:t>
            </a:r>
            <a:r>
              <a:rPr lang="pt-PT" b="1" dirty="0" err="1"/>
              <a:t>interaction</a:t>
            </a:r>
            <a:r>
              <a:rPr lang="pt-PT" dirty="0"/>
              <a:t>.</a:t>
            </a:r>
          </a:p>
          <a:p>
            <a:pPr algn="just"/>
            <a:r>
              <a:rPr lang="pt-PT" b="1" dirty="0" err="1"/>
              <a:t>Capacity</a:t>
            </a:r>
            <a:r>
              <a:rPr lang="pt-PT" b="1" dirty="0"/>
              <a:t>:</a:t>
            </a:r>
            <a:r>
              <a:rPr lang="pt-PT" dirty="0"/>
              <a:t> targets can </a:t>
            </a:r>
            <a:r>
              <a:rPr lang="pt-PT" dirty="0" err="1"/>
              <a:t>be</a:t>
            </a:r>
            <a:r>
              <a:rPr lang="pt-PT" dirty="0"/>
              <a:t> as </a:t>
            </a:r>
            <a:r>
              <a:rPr lang="pt-PT" dirty="0" err="1"/>
              <a:t>high</a:t>
            </a:r>
            <a:r>
              <a:rPr lang="pt-PT" dirty="0"/>
              <a:t> as </a:t>
            </a:r>
            <a:r>
              <a:rPr lang="pt-PT" b="1" dirty="0"/>
              <a:t>15 </a:t>
            </a:r>
            <a:r>
              <a:rPr lang="pt-PT" b="1" dirty="0" err="1"/>
              <a:t>Tbps</a:t>
            </a:r>
            <a:r>
              <a:rPr lang="pt-PT" b="1" dirty="0"/>
              <a:t>/km2</a:t>
            </a:r>
            <a:r>
              <a:rPr lang="pt-PT" dirty="0"/>
              <a:t> </a:t>
            </a:r>
            <a:r>
              <a:rPr lang="pt-PT" dirty="0" err="1"/>
              <a:t>with</a:t>
            </a:r>
            <a:r>
              <a:rPr lang="pt-PT" dirty="0"/>
              <a:t> </a:t>
            </a:r>
            <a:r>
              <a:rPr lang="pt-PT" b="1" dirty="0"/>
              <a:t>250 000 </a:t>
            </a:r>
            <a:r>
              <a:rPr lang="pt-PT" b="1" dirty="0" err="1"/>
              <a:t>users</a:t>
            </a:r>
            <a:r>
              <a:rPr lang="pt-PT" b="1" dirty="0"/>
              <a:t>/km2</a:t>
            </a:r>
            <a:r>
              <a:rPr lang="pt-PT" dirty="0"/>
              <a:t> for indoor hotspots </a:t>
            </a:r>
            <a:r>
              <a:rPr lang="pt-PT" dirty="0" err="1"/>
              <a:t>such</a:t>
            </a:r>
            <a:r>
              <a:rPr lang="pt-PT" dirty="0"/>
              <a:t> as </a:t>
            </a:r>
            <a:r>
              <a:rPr lang="pt-PT" dirty="0" err="1"/>
              <a:t>office</a:t>
            </a:r>
            <a:r>
              <a:rPr lang="pt-PT" dirty="0"/>
              <a:t> </a:t>
            </a:r>
            <a:r>
              <a:rPr lang="pt-PT" dirty="0" err="1"/>
              <a:t>environments</a:t>
            </a:r>
            <a:r>
              <a:rPr lang="pt-PT" dirty="0"/>
              <a:t>.</a:t>
            </a:r>
          </a:p>
          <a:p>
            <a:pPr marL="0" lvl="0" indent="0" eaLnBrk="0" fontAlgn="base" hangingPunct="0">
              <a:lnSpc>
                <a:spcPct val="100000"/>
              </a:lnSpc>
              <a:spcBef>
                <a:spcPct val="0"/>
              </a:spcBef>
              <a:spcAft>
                <a:spcPct val="0"/>
              </a:spcAft>
              <a:buFontTx/>
              <a:buChar char="•"/>
            </a:pPr>
            <a:r>
              <a:rPr lang="pt-PT" altLang="pt-PT" b="1" dirty="0" err="1"/>
              <a:t>Spectral</a:t>
            </a:r>
            <a:r>
              <a:rPr lang="pt-PT" altLang="pt-PT" b="1" dirty="0"/>
              <a:t> </a:t>
            </a:r>
            <a:r>
              <a:rPr lang="pt-PT" altLang="pt-PT" b="1" dirty="0" err="1"/>
              <a:t>Efficiency</a:t>
            </a:r>
            <a:r>
              <a:rPr lang="pt-PT" altLang="pt-PT" b="1" dirty="0"/>
              <a:t> </a:t>
            </a:r>
          </a:p>
          <a:p>
            <a:pPr marL="457200" lvl="1" indent="0" eaLnBrk="0" fontAlgn="base" hangingPunct="0">
              <a:lnSpc>
                <a:spcPct val="100000"/>
              </a:lnSpc>
              <a:spcBef>
                <a:spcPct val="0"/>
              </a:spcBef>
              <a:spcAft>
                <a:spcPct val="0"/>
              </a:spcAft>
              <a:buFontTx/>
              <a:buChar char="•"/>
            </a:pPr>
            <a:r>
              <a:rPr lang="pt-PT" altLang="pt-PT" dirty="0" err="1"/>
              <a:t>Downlink</a:t>
            </a:r>
            <a:r>
              <a:rPr lang="pt-PT" altLang="pt-PT" dirty="0"/>
              <a:t> 30bit/s/Hz - </a:t>
            </a:r>
            <a:r>
              <a:rPr lang="pt-PT" altLang="pt-PT" dirty="0" err="1">
                <a:solidFill>
                  <a:schemeClr val="accent1">
                    <a:lumMod val="75000"/>
                  </a:schemeClr>
                </a:solidFill>
              </a:rPr>
              <a:t>services</a:t>
            </a:r>
            <a:r>
              <a:rPr lang="pt-PT" altLang="pt-PT" dirty="0">
                <a:solidFill>
                  <a:schemeClr val="accent1">
                    <a:lumMod val="75000"/>
                  </a:schemeClr>
                </a:solidFill>
              </a:rPr>
              <a:t> </a:t>
            </a:r>
            <a:r>
              <a:rPr lang="pt-PT" altLang="pt-PT" dirty="0" err="1">
                <a:solidFill>
                  <a:schemeClr val="accent1">
                    <a:lumMod val="75000"/>
                  </a:schemeClr>
                </a:solidFill>
              </a:rPr>
              <a:t>require</a:t>
            </a:r>
            <a:r>
              <a:rPr lang="pt-PT" altLang="pt-PT" dirty="0">
                <a:solidFill>
                  <a:schemeClr val="accent1">
                    <a:lumMod val="75000"/>
                  </a:schemeClr>
                </a:solidFill>
              </a:rPr>
              <a:t> more in </a:t>
            </a:r>
            <a:r>
              <a:rPr lang="pt-PT" altLang="pt-PT" dirty="0" err="1">
                <a:solidFill>
                  <a:schemeClr val="accent1">
                    <a:lumMod val="75000"/>
                  </a:schemeClr>
                </a:solidFill>
              </a:rPr>
              <a:t>the</a:t>
            </a:r>
            <a:r>
              <a:rPr lang="pt-PT" altLang="pt-PT" dirty="0">
                <a:solidFill>
                  <a:schemeClr val="accent1">
                    <a:lumMod val="75000"/>
                  </a:schemeClr>
                </a:solidFill>
              </a:rPr>
              <a:t> </a:t>
            </a:r>
            <a:r>
              <a:rPr lang="pt-PT" altLang="pt-PT" dirty="0" err="1">
                <a:solidFill>
                  <a:schemeClr val="accent1">
                    <a:lumMod val="75000"/>
                  </a:schemeClr>
                </a:solidFill>
              </a:rPr>
              <a:t>downlink</a:t>
            </a:r>
            <a:endParaRPr lang="pt-PT" altLang="pt-PT" dirty="0">
              <a:solidFill>
                <a:schemeClr val="accent1">
                  <a:lumMod val="75000"/>
                </a:schemeClr>
              </a:solidFill>
            </a:endParaRPr>
          </a:p>
          <a:p>
            <a:pPr marL="457200" lvl="1" indent="0" eaLnBrk="0" fontAlgn="base" hangingPunct="0">
              <a:lnSpc>
                <a:spcPct val="100000"/>
              </a:lnSpc>
              <a:spcBef>
                <a:spcPct val="0"/>
              </a:spcBef>
              <a:spcAft>
                <a:spcPct val="0"/>
              </a:spcAft>
              <a:buFontTx/>
              <a:buChar char="•"/>
            </a:pPr>
            <a:r>
              <a:rPr lang="pt-PT" altLang="pt-PT" dirty="0" err="1"/>
              <a:t>Uplink</a:t>
            </a:r>
            <a:r>
              <a:rPr lang="pt-PT" altLang="pt-PT" dirty="0"/>
              <a:t> 15bit/s/Hz - </a:t>
            </a:r>
            <a:r>
              <a:rPr lang="pt-PT" altLang="pt-PT" dirty="0" err="1">
                <a:solidFill>
                  <a:schemeClr val="accent1">
                    <a:lumMod val="75000"/>
                  </a:schemeClr>
                </a:solidFill>
              </a:rPr>
              <a:t>uplink</a:t>
            </a:r>
            <a:r>
              <a:rPr lang="pt-PT" altLang="pt-PT" dirty="0">
                <a:solidFill>
                  <a:schemeClr val="accent1">
                    <a:lumMod val="75000"/>
                  </a:schemeClr>
                </a:solidFill>
              </a:rPr>
              <a:t> </a:t>
            </a:r>
            <a:r>
              <a:rPr lang="pt-PT" altLang="pt-PT" dirty="0" err="1">
                <a:solidFill>
                  <a:schemeClr val="accent1">
                    <a:lumMod val="75000"/>
                  </a:schemeClr>
                </a:solidFill>
              </a:rPr>
              <a:t>is</a:t>
            </a:r>
            <a:r>
              <a:rPr lang="pt-PT" altLang="pt-PT" dirty="0">
                <a:solidFill>
                  <a:schemeClr val="accent1">
                    <a:lumMod val="75000"/>
                  </a:schemeClr>
                </a:solidFill>
              </a:rPr>
              <a:t> </a:t>
            </a:r>
            <a:r>
              <a:rPr lang="pt-PT" altLang="pt-PT" dirty="0" err="1">
                <a:solidFill>
                  <a:schemeClr val="accent1">
                    <a:lumMod val="75000"/>
                  </a:schemeClr>
                </a:solidFill>
              </a:rPr>
              <a:t>the</a:t>
            </a:r>
            <a:r>
              <a:rPr lang="pt-PT" altLang="pt-PT" dirty="0">
                <a:solidFill>
                  <a:schemeClr val="accent1">
                    <a:lumMod val="75000"/>
                  </a:schemeClr>
                </a:solidFill>
              </a:rPr>
              <a:t> </a:t>
            </a:r>
            <a:r>
              <a:rPr lang="pt-PT" altLang="pt-PT" dirty="0" err="1">
                <a:solidFill>
                  <a:schemeClr val="accent1">
                    <a:lumMod val="75000"/>
                  </a:schemeClr>
                </a:solidFill>
              </a:rPr>
              <a:t>bottleneck</a:t>
            </a:r>
            <a:r>
              <a:rPr lang="pt-PT" altLang="pt-PT" dirty="0">
                <a:solidFill>
                  <a:schemeClr val="accent1">
                    <a:lumMod val="75000"/>
                  </a:schemeClr>
                </a:solidFill>
              </a:rPr>
              <a:t>, </a:t>
            </a:r>
            <a:r>
              <a:rPr lang="pt-PT" altLang="pt-PT" dirty="0" err="1">
                <a:solidFill>
                  <a:schemeClr val="accent1">
                    <a:lumMod val="75000"/>
                  </a:schemeClr>
                </a:solidFill>
              </a:rPr>
              <a:t>due</a:t>
            </a:r>
            <a:r>
              <a:rPr lang="pt-PT" altLang="pt-PT" dirty="0">
                <a:solidFill>
                  <a:schemeClr val="accent1">
                    <a:lumMod val="75000"/>
                  </a:schemeClr>
                </a:solidFill>
              </a:rPr>
              <a:t> to </a:t>
            </a:r>
            <a:r>
              <a:rPr lang="pt-PT" altLang="pt-PT" dirty="0" err="1">
                <a:solidFill>
                  <a:schemeClr val="accent1">
                    <a:lumMod val="75000"/>
                  </a:schemeClr>
                </a:solidFill>
              </a:rPr>
              <a:t>lower</a:t>
            </a:r>
            <a:r>
              <a:rPr lang="pt-PT" altLang="pt-PT" dirty="0">
                <a:solidFill>
                  <a:schemeClr val="accent1">
                    <a:lumMod val="75000"/>
                  </a:schemeClr>
                </a:solidFill>
              </a:rPr>
              <a:t> </a:t>
            </a:r>
            <a:r>
              <a:rPr lang="pt-PT" altLang="pt-PT" dirty="0" err="1">
                <a:solidFill>
                  <a:schemeClr val="accent1">
                    <a:lumMod val="75000"/>
                  </a:schemeClr>
                </a:solidFill>
              </a:rPr>
              <a:t>Tx</a:t>
            </a:r>
            <a:r>
              <a:rPr lang="pt-PT" altLang="pt-PT" dirty="0">
                <a:solidFill>
                  <a:schemeClr val="accent1">
                    <a:lumMod val="75000"/>
                  </a:schemeClr>
                </a:solidFill>
              </a:rPr>
              <a:t> </a:t>
            </a:r>
            <a:r>
              <a:rPr lang="pt-PT" altLang="pt-PT" dirty="0" err="1">
                <a:solidFill>
                  <a:schemeClr val="accent1">
                    <a:lumMod val="75000"/>
                  </a:schemeClr>
                </a:solidFill>
              </a:rPr>
              <a:t>Power</a:t>
            </a:r>
            <a:r>
              <a:rPr lang="pt-PT" altLang="pt-PT" dirty="0">
                <a:solidFill>
                  <a:schemeClr val="accent1">
                    <a:lumMod val="75000"/>
                  </a:schemeClr>
                </a:solidFill>
              </a:rPr>
              <a:t>, </a:t>
            </a:r>
            <a:r>
              <a:rPr lang="pt-PT" altLang="pt-PT" dirty="0" err="1">
                <a:solidFill>
                  <a:schemeClr val="accent1">
                    <a:lumMod val="75000"/>
                  </a:schemeClr>
                </a:solidFill>
              </a:rPr>
              <a:t>and</a:t>
            </a:r>
            <a:r>
              <a:rPr lang="pt-PT" altLang="pt-PT" dirty="0">
                <a:solidFill>
                  <a:schemeClr val="accent1">
                    <a:lumMod val="75000"/>
                  </a:schemeClr>
                </a:solidFill>
              </a:rPr>
              <a:t> </a:t>
            </a:r>
            <a:r>
              <a:rPr lang="pt-PT" altLang="pt-PT" dirty="0" err="1">
                <a:solidFill>
                  <a:schemeClr val="accent1">
                    <a:lumMod val="75000"/>
                  </a:schemeClr>
                </a:solidFill>
              </a:rPr>
              <a:t>lower</a:t>
            </a:r>
            <a:r>
              <a:rPr lang="pt-PT" altLang="pt-PT" dirty="0">
                <a:solidFill>
                  <a:schemeClr val="accent1">
                    <a:lumMod val="75000"/>
                  </a:schemeClr>
                </a:solidFill>
              </a:rPr>
              <a:t> </a:t>
            </a:r>
            <a:r>
              <a:rPr lang="pt-PT" altLang="pt-PT" dirty="0" err="1">
                <a:solidFill>
                  <a:schemeClr val="accent1">
                    <a:lumMod val="75000"/>
                  </a:schemeClr>
                </a:solidFill>
              </a:rPr>
              <a:t>number</a:t>
            </a:r>
            <a:r>
              <a:rPr lang="pt-PT" altLang="pt-PT" dirty="0">
                <a:solidFill>
                  <a:schemeClr val="accent1">
                    <a:lumMod val="75000"/>
                  </a:schemeClr>
                </a:solidFill>
              </a:rPr>
              <a:t> </a:t>
            </a:r>
            <a:r>
              <a:rPr lang="pt-PT" altLang="pt-PT" dirty="0" err="1">
                <a:solidFill>
                  <a:schemeClr val="accent1">
                    <a:lumMod val="75000"/>
                  </a:schemeClr>
                </a:solidFill>
              </a:rPr>
              <a:t>of</a:t>
            </a:r>
            <a:r>
              <a:rPr lang="pt-PT" altLang="pt-PT" dirty="0">
                <a:solidFill>
                  <a:schemeClr val="accent1">
                    <a:lumMod val="75000"/>
                  </a:schemeClr>
                </a:solidFill>
              </a:rPr>
              <a:t> </a:t>
            </a:r>
            <a:r>
              <a:rPr lang="pt-PT" altLang="pt-PT" dirty="0" err="1">
                <a:solidFill>
                  <a:schemeClr val="accent1">
                    <a:lumMod val="75000"/>
                  </a:schemeClr>
                </a:solidFill>
              </a:rPr>
              <a:t>Tx</a:t>
            </a:r>
            <a:r>
              <a:rPr lang="pt-PT" altLang="pt-PT" dirty="0">
                <a:solidFill>
                  <a:schemeClr val="accent1">
                    <a:lumMod val="75000"/>
                  </a:schemeClr>
                </a:solidFill>
              </a:rPr>
              <a:t> antenas, …</a:t>
            </a:r>
          </a:p>
          <a:p>
            <a:pPr algn="just"/>
            <a:endParaRPr lang="pt-PT" dirty="0"/>
          </a:p>
          <a:p>
            <a:pPr algn="just"/>
            <a:endParaRPr lang="pt-PT" dirty="0"/>
          </a:p>
          <a:p>
            <a:pPr algn="just"/>
            <a:endParaRPr lang="pt-PT" dirty="0"/>
          </a:p>
          <a:p>
            <a:pPr algn="just"/>
            <a:endParaRPr lang="pt-PT" dirty="0"/>
          </a:p>
        </p:txBody>
      </p:sp>
      <p:sp>
        <p:nvSpPr>
          <p:cNvPr id="5" name="Marcador de Posição do Número do Diapositivo 4">
            <a:extLst>
              <a:ext uri="{FF2B5EF4-FFF2-40B4-BE49-F238E27FC236}">
                <a16:creationId xmlns:a16="http://schemas.microsoft.com/office/drawing/2014/main" id="{BD6E7F4A-68F8-4D40-AD49-040F3F93B1B7}"/>
              </a:ext>
            </a:extLst>
          </p:cNvPr>
          <p:cNvSpPr>
            <a:spLocks noGrp="1"/>
          </p:cNvSpPr>
          <p:nvPr>
            <p:ph type="sldNum" sz="quarter" idx="12"/>
          </p:nvPr>
        </p:nvSpPr>
        <p:spPr/>
        <p:txBody>
          <a:bodyPr/>
          <a:lstStyle/>
          <a:p>
            <a:fld id="{673CEB8F-5EB1-4960-A2B5-0DC0F88E010A}" type="slidenum">
              <a:rPr lang="pt-PT" smtClean="0"/>
              <a:t>23</a:t>
            </a:fld>
            <a:endParaRPr lang="pt-PT"/>
          </a:p>
        </p:txBody>
      </p:sp>
      <p:sp>
        <p:nvSpPr>
          <p:cNvPr id="7" name="Title 1">
            <a:extLst>
              <a:ext uri="{FF2B5EF4-FFF2-40B4-BE49-F238E27FC236}">
                <a16:creationId xmlns:a16="http://schemas.microsoft.com/office/drawing/2014/main" id="{9E1B0906-C360-4C73-AEA1-DF30DF982905}"/>
              </a:ext>
            </a:extLst>
          </p:cNvPr>
          <p:cNvSpPr txBox="1">
            <a:spLocks/>
          </p:cNvSpPr>
          <p:nvPr/>
        </p:nvSpPr>
        <p:spPr>
          <a:xfrm>
            <a:off x="1432882" y="70335"/>
            <a:ext cx="8713444" cy="668215"/>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4000" dirty="0" err="1">
                <a:solidFill>
                  <a:schemeClr val="tx1">
                    <a:lumMod val="85000"/>
                    <a:lumOff val="15000"/>
                  </a:schemeClr>
                </a:solidFill>
              </a:rPr>
              <a:t>Introduction</a:t>
            </a:r>
            <a:r>
              <a:rPr lang="pt-PT" sz="4000" dirty="0">
                <a:solidFill>
                  <a:schemeClr val="tx1">
                    <a:lumMod val="85000"/>
                    <a:lumOff val="15000"/>
                  </a:schemeClr>
                </a:solidFill>
              </a:rPr>
              <a:t>: 5G </a:t>
            </a:r>
            <a:r>
              <a:rPr lang="pt-PT" sz="4000" dirty="0" err="1">
                <a:solidFill>
                  <a:schemeClr val="tx1">
                    <a:lumMod val="85000"/>
                    <a:lumOff val="15000"/>
                  </a:schemeClr>
                </a:solidFill>
              </a:rPr>
              <a:t>Communications</a:t>
            </a:r>
            <a:endParaRPr lang="pt-PT" dirty="0">
              <a:solidFill>
                <a:schemeClr val="tx1">
                  <a:lumMod val="85000"/>
                  <a:lumOff val="15000"/>
                </a:schemeClr>
              </a:solidFill>
            </a:endParaRPr>
          </a:p>
        </p:txBody>
      </p:sp>
    </p:spTree>
    <p:extLst>
      <p:ext uri="{BB962C8B-B14F-4D97-AF65-F5344CB8AC3E}">
        <p14:creationId xmlns:p14="http://schemas.microsoft.com/office/powerpoint/2010/main" val="595630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Número do Diapositivo 4">
            <a:extLst>
              <a:ext uri="{FF2B5EF4-FFF2-40B4-BE49-F238E27FC236}">
                <a16:creationId xmlns:a16="http://schemas.microsoft.com/office/drawing/2014/main" id="{CD50F1D9-C3C1-40D6-96D7-CC92969F4566}"/>
              </a:ext>
            </a:extLst>
          </p:cNvPr>
          <p:cNvSpPr>
            <a:spLocks noGrp="1"/>
          </p:cNvSpPr>
          <p:nvPr>
            <p:ph type="sldNum" sz="quarter" idx="12"/>
          </p:nvPr>
        </p:nvSpPr>
        <p:spPr/>
        <p:txBody>
          <a:bodyPr/>
          <a:lstStyle/>
          <a:p>
            <a:fld id="{673CEB8F-5EB1-4960-A2B5-0DC0F88E010A}" type="slidenum">
              <a:rPr lang="pt-PT" smtClean="0"/>
              <a:t>24</a:t>
            </a:fld>
            <a:endParaRPr lang="pt-PT"/>
          </a:p>
        </p:txBody>
      </p:sp>
      <p:sp>
        <p:nvSpPr>
          <p:cNvPr id="6" name="Title 1">
            <a:extLst>
              <a:ext uri="{FF2B5EF4-FFF2-40B4-BE49-F238E27FC236}">
                <a16:creationId xmlns:a16="http://schemas.microsoft.com/office/drawing/2014/main" id="{B422603D-F90C-43B7-9DCF-B64A2A3508F1}"/>
              </a:ext>
            </a:extLst>
          </p:cNvPr>
          <p:cNvSpPr txBox="1">
            <a:spLocks/>
          </p:cNvSpPr>
          <p:nvPr/>
        </p:nvSpPr>
        <p:spPr>
          <a:xfrm>
            <a:off x="1432882" y="70335"/>
            <a:ext cx="8713444" cy="668215"/>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4000" dirty="0" err="1">
                <a:solidFill>
                  <a:schemeClr val="tx1">
                    <a:lumMod val="85000"/>
                    <a:lumOff val="15000"/>
                  </a:schemeClr>
                </a:solidFill>
              </a:rPr>
              <a:t>Introduction</a:t>
            </a:r>
            <a:r>
              <a:rPr lang="pt-PT" sz="4000" dirty="0">
                <a:solidFill>
                  <a:schemeClr val="tx1">
                    <a:lumMod val="85000"/>
                    <a:lumOff val="15000"/>
                  </a:schemeClr>
                </a:solidFill>
              </a:rPr>
              <a:t>: 5G </a:t>
            </a:r>
            <a:r>
              <a:rPr lang="pt-PT" sz="4000" dirty="0" err="1">
                <a:solidFill>
                  <a:schemeClr val="tx1">
                    <a:lumMod val="85000"/>
                    <a:lumOff val="15000"/>
                  </a:schemeClr>
                </a:solidFill>
              </a:rPr>
              <a:t>Communications</a:t>
            </a:r>
            <a:endParaRPr lang="pt-PT" dirty="0">
              <a:solidFill>
                <a:schemeClr val="tx1">
                  <a:lumMod val="85000"/>
                  <a:lumOff val="15000"/>
                </a:schemeClr>
              </a:solidFill>
            </a:endParaRPr>
          </a:p>
        </p:txBody>
      </p:sp>
      <p:graphicFrame>
        <p:nvGraphicFramePr>
          <p:cNvPr id="8" name="Diagrama 7">
            <a:extLst>
              <a:ext uri="{FF2B5EF4-FFF2-40B4-BE49-F238E27FC236}">
                <a16:creationId xmlns:a16="http://schemas.microsoft.com/office/drawing/2014/main" id="{8B03C1E8-DE11-4298-B872-D75505C471C5}"/>
              </a:ext>
            </a:extLst>
          </p:cNvPr>
          <p:cNvGraphicFramePr/>
          <p:nvPr>
            <p:extLst/>
          </p:nvPr>
        </p:nvGraphicFramePr>
        <p:xfrm>
          <a:off x="158262" y="70335"/>
          <a:ext cx="11790484" cy="6286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265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ção de Conteúdo 6">
            <a:extLst>
              <a:ext uri="{FF2B5EF4-FFF2-40B4-BE49-F238E27FC236}">
                <a16:creationId xmlns:a16="http://schemas.microsoft.com/office/drawing/2014/main" id="{37D90365-C4DE-4F4A-AF8A-A8D4795303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7286" y="1883096"/>
            <a:ext cx="6322978" cy="4742233"/>
          </a:xfrm>
        </p:spPr>
      </p:pic>
      <p:sp>
        <p:nvSpPr>
          <p:cNvPr id="4" name="Marcador de Posição do Rodapé 3">
            <a:extLst>
              <a:ext uri="{FF2B5EF4-FFF2-40B4-BE49-F238E27FC236}">
                <a16:creationId xmlns:a16="http://schemas.microsoft.com/office/drawing/2014/main" id="{57DB0D93-9373-48D9-A8E5-DCA0361B4EF0}"/>
              </a:ext>
            </a:extLst>
          </p:cNvPr>
          <p:cNvSpPr>
            <a:spLocks noGrp="1"/>
          </p:cNvSpPr>
          <p:nvPr>
            <p:ph type="ftr" sz="quarter" idx="11"/>
          </p:nvPr>
        </p:nvSpPr>
        <p:spPr/>
        <p:txBody>
          <a:bodyPr/>
          <a:lstStyle/>
          <a:p>
            <a:endParaRPr lang="pt-PT" dirty="0"/>
          </a:p>
        </p:txBody>
      </p:sp>
      <p:sp>
        <p:nvSpPr>
          <p:cNvPr id="5" name="Marcador de Posição do Número do Diapositivo 4">
            <a:extLst>
              <a:ext uri="{FF2B5EF4-FFF2-40B4-BE49-F238E27FC236}">
                <a16:creationId xmlns:a16="http://schemas.microsoft.com/office/drawing/2014/main" id="{5C3003DC-F250-4101-BE0C-26CC672FAF50}"/>
              </a:ext>
            </a:extLst>
          </p:cNvPr>
          <p:cNvSpPr>
            <a:spLocks noGrp="1"/>
          </p:cNvSpPr>
          <p:nvPr>
            <p:ph type="sldNum" sz="quarter" idx="12"/>
          </p:nvPr>
        </p:nvSpPr>
        <p:spPr/>
        <p:txBody>
          <a:bodyPr/>
          <a:lstStyle/>
          <a:p>
            <a:fld id="{673CEB8F-5EB1-4960-A2B5-0DC0F88E010A}" type="slidenum">
              <a:rPr lang="pt-PT" smtClean="0"/>
              <a:t>25</a:t>
            </a:fld>
            <a:endParaRPr lang="pt-PT"/>
          </a:p>
        </p:txBody>
      </p:sp>
      <p:sp>
        <p:nvSpPr>
          <p:cNvPr id="8" name="Title 1">
            <a:extLst>
              <a:ext uri="{FF2B5EF4-FFF2-40B4-BE49-F238E27FC236}">
                <a16:creationId xmlns:a16="http://schemas.microsoft.com/office/drawing/2014/main" id="{090D2FF3-E156-4B53-B0ED-B044D27ABF08}"/>
              </a:ext>
            </a:extLst>
          </p:cNvPr>
          <p:cNvSpPr txBox="1">
            <a:spLocks/>
          </p:cNvSpPr>
          <p:nvPr/>
        </p:nvSpPr>
        <p:spPr>
          <a:xfrm>
            <a:off x="1432882" y="70335"/>
            <a:ext cx="8713444" cy="668215"/>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4000" dirty="0" err="1">
                <a:solidFill>
                  <a:schemeClr val="tx1">
                    <a:lumMod val="85000"/>
                    <a:lumOff val="15000"/>
                  </a:schemeClr>
                </a:solidFill>
              </a:rPr>
              <a:t>Introduction</a:t>
            </a:r>
            <a:r>
              <a:rPr lang="pt-PT" sz="4000" dirty="0">
                <a:solidFill>
                  <a:schemeClr val="tx1">
                    <a:lumMod val="85000"/>
                    <a:lumOff val="15000"/>
                  </a:schemeClr>
                </a:solidFill>
              </a:rPr>
              <a:t>: 5G </a:t>
            </a:r>
            <a:r>
              <a:rPr lang="pt-PT" sz="4000" dirty="0" err="1">
                <a:solidFill>
                  <a:schemeClr val="tx1">
                    <a:lumMod val="85000"/>
                    <a:lumOff val="15000"/>
                  </a:schemeClr>
                </a:solidFill>
              </a:rPr>
              <a:t>Communications</a:t>
            </a:r>
            <a:endParaRPr lang="pt-PT" dirty="0">
              <a:solidFill>
                <a:schemeClr val="tx1">
                  <a:lumMod val="85000"/>
                  <a:lumOff val="15000"/>
                </a:schemeClr>
              </a:solidFill>
            </a:endParaRPr>
          </a:p>
        </p:txBody>
      </p:sp>
      <p:sp>
        <p:nvSpPr>
          <p:cNvPr id="9" name="CaixaDeTexto 8">
            <a:extLst>
              <a:ext uri="{FF2B5EF4-FFF2-40B4-BE49-F238E27FC236}">
                <a16:creationId xmlns:a16="http://schemas.microsoft.com/office/drawing/2014/main" id="{8A92E0D0-7896-46F5-833F-113942C3FEF1}"/>
              </a:ext>
            </a:extLst>
          </p:cNvPr>
          <p:cNvSpPr txBox="1"/>
          <p:nvPr/>
        </p:nvSpPr>
        <p:spPr>
          <a:xfrm>
            <a:off x="2849013" y="3057894"/>
            <a:ext cx="1750789" cy="707886"/>
          </a:xfrm>
          <a:prstGeom prst="rect">
            <a:avLst/>
          </a:prstGeom>
          <a:noFill/>
        </p:spPr>
        <p:txBody>
          <a:bodyPr wrap="square" rtlCol="0">
            <a:spAutoFit/>
          </a:bodyPr>
          <a:lstStyle/>
          <a:p>
            <a:pPr algn="ctr"/>
            <a:r>
              <a:rPr lang="pt-PT" sz="2000" dirty="0">
                <a:solidFill>
                  <a:srgbClr val="FF0000"/>
                </a:solidFill>
              </a:rPr>
              <a:t>Veículos Autónomos</a:t>
            </a:r>
          </a:p>
        </p:txBody>
      </p:sp>
      <p:sp>
        <p:nvSpPr>
          <p:cNvPr id="10" name="CaixaDeTexto 9">
            <a:extLst>
              <a:ext uri="{FF2B5EF4-FFF2-40B4-BE49-F238E27FC236}">
                <a16:creationId xmlns:a16="http://schemas.microsoft.com/office/drawing/2014/main" id="{90D43E8C-3B10-4B41-95D4-D61D41FE3ECE}"/>
              </a:ext>
            </a:extLst>
          </p:cNvPr>
          <p:cNvSpPr txBox="1"/>
          <p:nvPr/>
        </p:nvSpPr>
        <p:spPr>
          <a:xfrm>
            <a:off x="5220605" y="2011809"/>
            <a:ext cx="2858075" cy="707886"/>
          </a:xfrm>
          <a:prstGeom prst="rect">
            <a:avLst/>
          </a:prstGeom>
          <a:noFill/>
        </p:spPr>
        <p:txBody>
          <a:bodyPr wrap="square" rtlCol="0">
            <a:spAutoFit/>
          </a:bodyPr>
          <a:lstStyle/>
          <a:p>
            <a:pPr algn="ctr"/>
            <a:r>
              <a:rPr lang="pt-PT" sz="2000" dirty="0">
                <a:solidFill>
                  <a:srgbClr val="FF0000"/>
                </a:solidFill>
              </a:rPr>
              <a:t>Cobertura e Capacidade (tradicional)</a:t>
            </a:r>
          </a:p>
        </p:txBody>
      </p:sp>
      <p:sp>
        <p:nvSpPr>
          <p:cNvPr id="11" name="CaixaDeTexto 10">
            <a:extLst>
              <a:ext uri="{FF2B5EF4-FFF2-40B4-BE49-F238E27FC236}">
                <a16:creationId xmlns:a16="http://schemas.microsoft.com/office/drawing/2014/main" id="{1A0CA553-A143-4670-8D97-81314F522CDE}"/>
              </a:ext>
            </a:extLst>
          </p:cNvPr>
          <p:cNvSpPr txBox="1"/>
          <p:nvPr/>
        </p:nvSpPr>
        <p:spPr>
          <a:xfrm>
            <a:off x="6327891" y="4811694"/>
            <a:ext cx="1750789" cy="400110"/>
          </a:xfrm>
          <a:prstGeom prst="rect">
            <a:avLst/>
          </a:prstGeom>
          <a:noFill/>
        </p:spPr>
        <p:txBody>
          <a:bodyPr wrap="square" rtlCol="0">
            <a:spAutoFit/>
          </a:bodyPr>
          <a:lstStyle/>
          <a:p>
            <a:pPr algn="ctr"/>
            <a:r>
              <a:rPr lang="pt-PT" sz="2000" dirty="0" err="1">
                <a:solidFill>
                  <a:srgbClr val="FF0000"/>
                </a:solidFill>
              </a:rPr>
              <a:t>Smart</a:t>
            </a:r>
            <a:r>
              <a:rPr lang="pt-PT" sz="2000" dirty="0">
                <a:solidFill>
                  <a:srgbClr val="FF0000"/>
                </a:solidFill>
              </a:rPr>
              <a:t> </a:t>
            </a:r>
            <a:r>
              <a:rPr lang="pt-PT" sz="2000" dirty="0" err="1">
                <a:solidFill>
                  <a:srgbClr val="FF0000"/>
                </a:solidFill>
              </a:rPr>
              <a:t>Cities</a:t>
            </a:r>
            <a:endParaRPr lang="pt-PT" sz="2000" dirty="0">
              <a:solidFill>
                <a:srgbClr val="FF0000"/>
              </a:solidFill>
            </a:endParaRPr>
          </a:p>
        </p:txBody>
      </p:sp>
    </p:spTree>
    <p:extLst>
      <p:ext uri="{BB962C8B-B14F-4D97-AF65-F5344CB8AC3E}">
        <p14:creationId xmlns:p14="http://schemas.microsoft.com/office/powerpoint/2010/main" val="3651494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a:p>
        </p:txBody>
      </p:sp>
      <p:pic>
        <p:nvPicPr>
          <p:cNvPr id="5" name="Picture 4"/>
          <p:cNvPicPr>
            <a:picLocks noChangeAspect="1"/>
          </p:cNvPicPr>
          <p:nvPr/>
        </p:nvPicPr>
        <p:blipFill>
          <a:blip r:embed="rId2"/>
          <a:stretch>
            <a:fillRect/>
          </a:stretch>
        </p:blipFill>
        <p:spPr>
          <a:xfrm>
            <a:off x="477794" y="905350"/>
            <a:ext cx="10173729" cy="5952650"/>
          </a:xfrm>
          <a:prstGeom prst="rect">
            <a:avLst/>
          </a:prstGeom>
        </p:spPr>
      </p:pic>
    </p:spTree>
    <p:extLst>
      <p:ext uri="{BB962C8B-B14F-4D97-AF65-F5344CB8AC3E}">
        <p14:creationId xmlns:p14="http://schemas.microsoft.com/office/powerpoint/2010/main" val="3748935072"/>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3" name="Marcador de Posição do Número do Diapositivo 2">
            <a:extLst>
              <a:ext uri="{FF2B5EF4-FFF2-40B4-BE49-F238E27FC236}">
                <a16:creationId xmlns:a16="http://schemas.microsoft.com/office/drawing/2014/main" id="{96AC2774-B9E4-4828-930F-D8AEE825C625}"/>
              </a:ext>
            </a:extLst>
          </p:cNvPr>
          <p:cNvSpPr>
            <a:spLocks noGrp="1"/>
          </p:cNvSpPr>
          <p:nvPr>
            <p:ph type="sldNum" sz="quarter" idx="12"/>
          </p:nvPr>
        </p:nvSpPr>
        <p:spPr/>
        <p:txBody>
          <a:bodyPr/>
          <a:lstStyle/>
          <a:p>
            <a:fld id="{673CEB8F-5EB1-4960-A2B5-0DC0F88E010A}" type="slidenum">
              <a:rPr lang="pt-PT" smtClean="0"/>
              <a:t>27</a:t>
            </a:fld>
            <a:endParaRPr lang="pt-PT"/>
          </a:p>
        </p:txBody>
      </p:sp>
      <p:graphicFrame>
        <p:nvGraphicFramePr>
          <p:cNvPr id="6" name="Diagrama 5">
            <a:extLst>
              <a:ext uri="{FF2B5EF4-FFF2-40B4-BE49-F238E27FC236}">
                <a16:creationId xmlns:a16="http://schemas.microsoft.com/office/drawing/2014/main" id="{87EC12D1-B4F8-4E00-B04D-CAA8B5EE1F62}"/>
              </a:ext>
            </a:extLst>
          </p:cNvPr>
          <p:cNvGraphicFramePr/>
          <p:nvPr>
            <p:extLst>
              <p:ext uri="{D42A27DB-BD31-4B8C-83A1-F6EECF244321}">
                <p14:modId xmlns:p14="http://schemas.microsoft.com/office/powerpoint/2010/main" val="1343039332"/>
              </p:ext>
            </p:extLst>
          </p:nvPr>
        </p:nvGraphicFramePr>
        <p:xfrm>
          <a:off x="2180977" y="1222131"/>
          <a:ext cx="7068531" cy="4415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EDE5AD83-E5A3-44F2-9CC6-B5D270EE27ED}"/>
              </a:ext>
            </a:extLst>
          </p:cNvPr>
          <p:cNvSpPr txBox="1">
            <a:spLocks/>
          </p:cNvSpPr>
          <p:nvPr/>
        </p:nvSpPr>
        <p:spPr>
          <a:xfrm>
            <a:off x="1432882" y="70335"/>
            <a:ext cx="8713444" cy="668215"/>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4000" dirty="0" err="1">
                <a:solidFill>
                  <a:schemeClr val="tx1">
                    <a:lumMod val="85000"/>
                    <a:lumOff val="15000"/>
                  </a:schemeClr>
                </a:solidFill>
              </a:rPr>
              <a:t>Introduction</a:t>
            </a:r>
            <a:r>
              <a:rPr lang="pt-PT" sz="4000" dirty="0">
                <a:solidFill>
                  <a:schemeClr val="tx1">
                    <a:lumMod val="85000"/>
                    <a:lumOff val="15000"/>
                  </a:schemeClr>
                </a:solidFill>
              </a:rPr>
              <a:t>: 5G </a:t>
            </a:r>
            <a:r>
              <a:rPr lang="pt-PT" sz="4000" dirty="0" err="1">
                <a:solidFill>
                  <a:schemeClr val="tx1">
                    <a:lumMod val="85000"/>
                    <a:lumOff val="15000"/>
                  </a:schemeClr>
                </a:solidFill>
              </a:rPr>
              <a:t>Communications</a:t>
            </a:r>
            <a:endParaRPr lang="pt-PT" dirty="0">
              <a:solidFill>
                <a:schemeClr val="tx1">
                  <a:lumMod val="85000"/>
                  <a:lumOff val="15000"/>
                </a:schemeClr>
              </a:solidFill>
            </a:endParaRPr>
          </a:p>
        </p:txBody>
      </p:sp>
    </p:spTree>
    <p:extLst>
      <p:ext uri="{BB962C8B-B14F-4D97-AF65-F5344CB8AC3E}">
        <p14:creationId xmlns:p14="http://schemas.microsoft.com/office/powerpoint/2010/main" val="4020589345"/>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3" name="Marcador de Posição do Número do Diapositivo 2">
            <a:extLst>
              <a:ext uri="{FF2B5EF4-FFF2-40B4-BE49-F238E27FC236}">
                <a16:creationId xmlns:a16="http://schemas.microsoft.com/office/drawing/2014/main" id="{96AC2774-B9E4-4828-930F-D8AEE825C625}"/>
              </a:ext>
            </a:extLst>
          </p:cNvPr>
          <p:cNvSpPr>
            <a:spLocks noGrp="1"/>
          </p:cNvSpPr>
          <p:nvPr>
            <p:ph type="sldNum" sz="quarter" idx="12"/>
          </p:nvPr>
        </p:nvSpPr>
        <p:spPr/>
        <p:txBody>
          <a:bodyPr/>
          <a:lstStyle/>
          <a:p>
            <a:fld id="{673CEB8F-5EB1-4960-A2B5-0DC0F88E010A}" type="slidenum">
              <a:rPr lang="pt-PT" smtClean="0"/>
              <a:t>28</a:t>
            </a:fld>
            <a:endParaRPr lang="pt-PT"/>
          </a:p>
        </p:txBody>
      </p:sp>
      <p:sp>
        <p:nvSpPr>
          <p:cNvPr id="6" name="Title 1">
            <a:extLst>
              <a:ext uri="{FF2B5EF4-FFF2-40B4-BE49-F238E27FC236}">
                <a16:creationId xmlns:a16="http://schemas.microsoft.com/office/drawing/2014/main" id="{61520BA8-0472-42A3-96A7-B1160DE3C7E9}"/>
              </a:ext>
            </a:extLst>
          </p:cNvPr>
          <p:cNvSpPr txBox="1">
            <a:spLocks/>
          </p:cNvSpPr>
          <p:nvPr/>
        </p:nvSpPr>
        <p:spPr>
          <a:xfrm>
            <a:off x="1432882" y="70335"/>
            <a:ext cx="8713444" cy="668215"/>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4000" dirty="0" err="1">
                <a:solidFill>
                  <a:schemeClr val="tx1">
                    <a:lumMod val="85000"/>
                    <a:lumOff val="15000"/>
                  </a:schemeClr>
                </a:solidFill>
              </a:rPr>
              <a:t>Introduction</a:t>
            </a:r>
            <a:r>
              <a:rPr lang="pt-PT" sz="4000" dirty="0">
                <a:solidFill>
                  <a:schemeClr val="tx1">
                    <a:lumMod val="85000"/>
                    <a:lumOff val="15000"/>
                  </a:schemeClr>
                </a:solidFill>
              </a:rPr>
              <a:t>: 5G </a:t>
            </a:r>
            <a:r>
              <a:rPr lang="pt-PT" sz="4000" dirty="0" err="1">
                <a:solidFill>
                  <a:schemeClr val="tx1">
                    <a:lumMod val="85000"/>
                    <a:lumOff val="15000"/>
                  </a:schemeClr>
                </a:solidFill>
              </a:rPr>
              <a:t>Communications</a:t>
            </a:r>
            <a:endParaRPr lang="pt-PT" dirty="0">
              <a:solidFill>
                <a:schemeClr val="tx1">
                  <a:lumMod val="85000"/>
                  <a:lumOff val="15000"/>
                </a:schemeClr>
              </a:solidFill>
            </a:endParaRPr>
          </a:p>
        </p:txBody>
      </p:sp>
      <p:graphicFrame>
        <p:nvGraphicFramePr>
          <p:cNvPr id="14" name="Diagrama 13">
            <a:extLst>
              <a:ext uri="{FF2B5EF4-FFF2-40B4-BE49-F238E27FC236}">
                <a16:creationId xmlns:a16="http://schemas.microsoft.com/office/drawing/2014/main" id="{7B728B25-443E-42B9-A7B2-448F32F22B0A}"/>
              </a:ext>
            </a:extLst>
          </p:cNvPr>
          <p:cNvGraphicFramePr/>
          <p:nvPr>
            <p:extLst>
              <p:ext uri="{D42A27DB-BD31-4B8C-83A1-F6EECF244321}">
                <p14:modId xmlns:p14="http://schemas.microsoft.com/office/powerpoint/2010/main" val="3305966484"/>
              </p:ext>
            </p:extLst>
          </p:nvPr>
        </p:nvGraphicFramePr>
        <p:xfrm>
          <a:off x="2057399" y="1162200"/>
          <a:ext cx="10101385" cy="4798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upo 15">
            <a:extLst>
              <a:ext uri="{FF2B5EF4-FFF2-40B4-BE49-F238E27FC236}">
                <a16:creationId xmlns:a16="http://schemas.microsoft.com/office/drawing/2014/main" id="{55AB84A1-875D-4EC4-9D76-AA02CCADE749}"/>
              </a:ext>
            </a:extLst>
          </p:cNvPr>
          <p:cNvGrpSpPr/>
          <p:nvPr/>
        </p:nvGrpSpPr>
        <p:grpSpPr>
          <a:xfrm>
            <a:off x="89250" y="1162200"/>
            <a:ext cx="1915399" cy="4798984"/>
            <a:chOff x="1486442" y="110543"/>
            <a:chExt cx="3309308" cy="4533600"/>
          </a:xfrm>
          <a:solidFill>
            <a:schemeClr val="accent1">
              <a:lumMod val="75000"/>
            </a:schemeClr>
          </a:solidFill>
        </p:grpSpPr>
        <p:sp>
          <p:nvSpPr>
            <p:cNvPr id="17" name="Retângulo: Cantos Arredondados 16">
              <a:extLst>
                <a:ext uri="{FF2B5EF4-FFF2-40B4-BE49-F238E27FC236}">
                  <a16:creationId xmlns:a16="http://schemas.microsoft.com/office/drawing/2014/main" id="{D8042C60-FCD0-41B9-8358-A6D9FE4CB9DF}"/>
                </a:ext>
              </a:extLst>
            </p:cNvPr>
            <p:cNvSpPr/>
            <p:nvPr/>
          </p:nvSpPr>
          <p:spPr>
            <a:xfrm>
              <a:off x="1486442" y="110543"/>
              <a:ext cx="3309308" cy="4533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etângulo: Cantos Arredondados 4">
              <a:extLst>
                <a:ext uri="{FF2B5EF4-FFF2-40B4-BE49-F238E27FC236}">
                  <a16:creationId xmlns:a16="http://schemas.microsoft.com/office/drawing/2014/main" id="{C08F61F1-A7F8-4752-8C78-35A0695F0F85}"/>
                </a:ext>
              </a:extLst>
            </p:cNvPr>
            <p:cNvSpPr txBox="1"/>
            <p:nvPr/>
          </p:nvSpPr>
          <p:spPr>
            <a:xfrm>
              <a:off x="1647989" y="272090"/>
              <a:ext cx="2986214" cy="42105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dirty="0">
                  <a:effectLst>
                    <a:outerShdw blurRad="38100" dist="38100" dir="2700000" algn="tl">
                      <a:srgbClr val="000000">
                        <a:alpha val="43137"/>
                      </a:srgbClr>
                    </a:outerShdw>
                  </a:effectLst>
                </a:rPr>
                <a:t>mm-Wave and Massive MIMO</a:t>
              </a:r>
              <a:endParaRPr lang="pt-PT" sz="2800" kern="1200" dirty="0"/>
            </a:p>
          </p:txBody>
        </p:sp>
      </p:grpSp>
    </p:spTree>
    <p:extLst>
      <p:ext uri="{BB962C8B-B14F-4D97-AF65-F5344CB8AC3E}">
        <p14:creationId xmlns:p14="http://schemas.microsoft.com/office/powerpoint/2010/main" val="2636894996"/>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a:p>
        </p:txBody>
      </p:sp>
      <p:pic>
        <p:nvPicPr>
          <p:cNvPr id="4" name="Picture 3"/>
          <p:cNvPicPr>
            <a:picLocks noChangeAspect="1"/>
          </p:cNvPicPr>
          <p:nvPr/>
        </p:nvPicPr>
        <p:blipFill>
          <a:blip r:embed="rId2"/>
          <a:stretch>
            <a:fillRect/>
          </a:stretch>
        </p:blipFill>
        <p:spPr>
          <a:xfrm>
            <a:off x="838200" y="1202724"/>
            <a:ext cx="10510538" cy="5655276"/>
          </a:xfrm>
          <a:prstGeom prst="rect">
            <a:avLst/>
          </a:prstGeom>
        </p:spPr>
      </p:pic>
    </p:spTree>
    <p:extLst>
      <p:ext uri="{BB962C8B-B14F-4D97-AF65-F5344CB8AC3E}">
        <p14:creationId xmlns:p14="http://schemas.microsoft.com/office/powerpoint/2010/main" val="104134886"/>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450850"/>
          </a:xfrm>
          <a:solidFill>
            <a:schemeClr val="bg2"/>
          </a:solidFill>
        </p:spPr>
        <p:txBody>
          <a:bodyPr>
            <a:noAutofit/>
          </a:bodyPr>
          <a:lstStyle/>
          <a:p>
            <a:r>
              <a:rPr lang="pt-PT" sz="3000" dirty="0" err="1">
                <a:solidFill>
                  <a:schemeClr val="tx1">
                    <a:lumMod val="85000"/>
                    <a:lumOff val="15000"/>
                  </a:schemeClr>
                </a:solidFill>
              </a:rPr>
              <a:t>Outline</a:t>
            </a:r>
            <a:endParaRPr lang="pt-PT"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49D83A97-728F-42C1-A32B-6D8AAF83BF78}" type="slidenum">
              <a:rPr lang="pt-PT" smtClean="0">
                <a:solidFill>
                  <a:schemeClr val="tx1"/>
                </a:solidFill>
              </a:rPr>
              <a:t>3</a:t>
            </a:fld>
            <a:endParaRPr lang="pt-PT">
              <a:solidFill>
                <a:schemeClr val="tx1"/>
              </a:solidFill>
            </a:endParaRPr>
          </a:p>
        </p:txBody>
      </p:sp>
      <p:sp>
        <p:nvSpPr>
          <p:cNvPr id="5" name="Retângulo 4"/>
          <p:cNvSpPr/>
          <p:nvPr/>
        </p:nvSpPr>
        <p:spPr>
          <a:xfrm>
            <a:off x="1622714" y="2130251"/>
            <a:ext cx="4572000" cy="300082"/>
          </a:xfrm>
          <a:prstGeom prst="rect">
            <a:avLst/>
          </a:prstGeom>
        </p:spPr>
        <p:txBody>
          <a:bodyPr>
            <a:spAutoFit/>
          </a:bodyPr>
          <a:lstStyle/>
          <a:p>
            <a:endParaRPr lang="pt-PT" sz="1350" dirty="0"/>
          </a:p>
        </p:txBody>
      </p:sp>
      <p:sp>
        <p:nvSpPr>
          <p:cNvPr id="7" name="Retângulo 6"/>
          <p:cNvSpPr/>
          <p:nvPr/>
        </p:nvSpPr>
        <p:spPr>
          <a:xfrm>
            <a:off x="1819784" y="812801"/>
            <a:ext cx="7287431" cy="4811713"/>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t"/>
          <a:lstStyle/>
          <a:p>
            <a:pPr marL="457200" indent="-457200" algn="just">
              <a:buFont typeface="Wingdings" panose="05000000000000000000" pitchFamily="2" charset="2"/>
              <a:buChar char="q"/>
            </a:pPr>
            <a:r>
              <a:rPr lang="en-US" sz="3200">
                <a:latin typeface="+mj-lt"/>
              </a:rPr>
              <a:t>Motivation</a:t>
            </a:r>
          </a:p>
          <a:p>
            <a:pPr marL="457200" indent="-457200" algn="just">
              <a:buFont typeface="Wingdings" panose="05000000000000000000" pitchFamily="2" charset="2"/>
              <a:buChar char="q"/>
            </a:pPr>
            <a:endParaRPr lang="en-US" sz="3200">
              <a:latin typeface="+mj-lt"/>
            </a:endParaRPr>
          </a:p>
          <a:p>
            <a:pPr marL="457200" indent="-457200" algn="just">
              <a:buFont typeface="Wingdings" panose="05000000000000000000" pitchFamily="2" charset="2"/>
              <a:buChar char="q"/>
            </a:pPr>
            <a:r>
              <a:rPr lang="en-US" sz="3200">
                <a:latin typeface="+mj-lt"/>
              </a:rPr>
              <a:t>System Characterization</a:t>
            </a:r>
          </a:p>
          <a:p>
            <a:pPr marL="457200" indent="-457200" algn="just">
              <a:buFont typeface="Wingdings" panose="05000000000000000000" pitchFamily="2" charset="2"/>
              <a:buChar char="q"/>
            </a:pPr>
            <a:endParaRPr lang="en-US" sz="3200">
              <a:latin typeface="+mj-lt"/>
            </a:endParaRPr>
          </a:p>
          <a:p>
            <a:pPr marL="457200" indent="-457200" algn="just">
              <a:buFont typeface="Wingdings" panose="05000000000000000000" pitchFamily="2" charset="2"/>
              <a:buChar char="q"/>
            </a:pPr>
            <a:r>
              <a:rPr lang="en-US" sz="3200">
                <a:latin typeface="+mj-lt"/>
              </a:rPr>
              <a:t>Receiver Design</a:t>
            </a:r>
          </a:p>
          <a:p>
            <a:pPr marL="457200" indent="-457200" algn="just">
              <a:buFont typeface="Wingdings" panose="05000000000000000000" pitchFamily="2" charset="2"/>
              <a:buChar char="q"/>
            </a:pPr>
            <a:endParaRPr lang="en-US" sz="3200">
              <a:latin typeface="+mj-lt"/>
            </a:endParaRPr>
          </a:p>
          <a:p>
            <a:pPr marL="457200" indent="-457200" algn="just">
              <a:buFont typeface="Wingdings" panose="05000000000000000000" pitchFamily="2" charset="2"/>
              <a:buChar char="q"/>
            </a:pPr>
            <a:r>
              <a:rPr lang="en-US" sz="3200">
                <a:latin typeface="+mj-lt"/>
              </a:rPr>
              <a:t>Performance Results</a:t>
            </a:r>
          </a:p>
          <a:p>
            <a:pPr marL="457200" indent="-457200" algn="just">
              <a:buFont typeface="Wingdings" panose="05000000000000000000" pitchFamily="2" charset="2"/>
              <a:buChar char="q"/>
            </a:pPr>
            <a:endParaRPr lang="en-US" sz="3200">
              <a:latin typeface="+mj-lt"/>
            </a:endParaRPr>
          </a:p>
          <a:p>
            <a:pPr marL="457200" indent="-457200" algn="just">
              <a:buFont typeface="Wingdings" panose="05000000000000000000" pitchFamily="2" charset="2"/>
              <a:buChar char="q"/>
            </a:pPr>
            <a:r>
              <a:rPr lang="en-US" sz="3200">
                <a:latin typeface="+mj-lt"/>
              </a:rPr>
              <a:t>Conclusions</a:t>
            </a:r>
          </a:p>
          <a:p>
            <a:pPr marL="257175" indent="-257175" algn="just">
              <a:buFont typeface="Wingdings" panose="05000000000000000000" pitchFamily="2" charset="2"/>
              <a:buChar char="§"/>
            </a:pPr>
            <a:endParaRPr lang="en-US" sz="2700">
              <a:latin typeface="+mj-lt"/>
            </a:endParaRPr>
          </a:p>
          <a:p>
            <a:pPr marL="257175" indent="-257175" algn="just">
              <a:buFont typeface="Wingdings" panose="05000000000000000000" pitchFamily="2" charset="2"/>
              <a:buChar char="§"/>
            </a:pPr>
            <a:endParaRPr lang="en-US" sz="2700">
              <a:latin typeface="+mj-lt"/>
            </a:endParaRPr>
          </a:p>
          <a:p>
            <a:pPr algn="just"/>
            <a:endParaRPr lang="en-US" sz="2700">
              <a:latin typeface="+mj-lt"/>
            </a:endParaRPr>
          </a:p>
        </p:txBody>
      </p:sp>
    </p:spTree>
    <p:extLst>
      <p:ext uri="{BB962C8B-B14F-4D97-AF65-F5344CB8AC3E}">
        <p14:creationId xmlns:p14="http://schemas.microsoft.com/office/powerpoint/2010/main" val="2712064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07524" y="0"/>
            <a:ext cx="8336692" cy="601133"/>
          </a:xfrm>
          <a:solidFill>
            <a:schemeClr val="bg2">
              <a:lumMod val="90000"/>
            </a:schemeClr>
          </a:solidFill>
        </p:spPr>
        <p:txBody>
          <a:bodyPr>
            <a:noAutofit/>
          </a:bodyPr>
          <a:lstStyle/>
          <a:p>
            <a:r>
              <a:rPr lang="pt-PT" sz="4000" dirty="0" err="1">
                <a:solidFill>
                  <a:schemeClr val="tx1">
                    <a:lumMod val="85000"/>
                    <a:lumOff val="15000"/>
                  </a:schemeClr>
                </a:solidFill>
              </a:rPr>
              <a:t>Conclusions</a:t>
            </a:r>
            <a:endParaRPr lang="pt-PT"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49D83A97-728F-42C1-A32B-6D8AAF83BF78}" type="slidenum">
              <a:rPr lang="pt-PT" smtClean="0">
                <a:solidFill>
                  <a:schemeClr val="tx1"/>
                </a:solidFill>
              </a:rPr>
              <a:t>30</a:t>
            </a:fld>
            <a:endParaRPr lang="pt-PT">
              <a:solidFill>
                <a:schemeClr val="tx1"/>
              </a:solidFill>
            </a:endParaRPr>
          </a:p>
        </p:txBody>
      </p:sp>
      <p:sp>
        <p:nvSpPr>
          <p:cNvPr id="5" name="Retângulo 4"/>
          <p:cNvSpPr/>
          <p:nvPr/>
        </p:nvSpPr>
        <p:spPr>
          <a:xfrm>
            <a:off x="131618" y="1697335"/>
            <a:ext cx="6096000" cy="369332"/>
          </a:xfrm>
          <a:prstGeom prst="rect">
            <a:avLst/>
          </a:prstGeom>
        </p:spPr>
        <p:txBody>
          <a:bodyPr>
            <a:spAutoFit/>
          </a:bodyPr>
          <a:lstStyle/>
          <a:p>
            <a:endParaRPr lang="pt-PT" dirty="0"/>
          </a:p>
        </p:txBody>
      </p:sp>
      <p:sp>
        <p:nvSpPr>
          <p:cNvPr id="9" name="Retângulo 8"/>
          <p:cNvSpPr/>
          <p:nvPr/>
        </p:nvSpPr>
        <p:spPr>
          <a:xfrm>
            <a:off x="96919" y="1075644"/>
            <a:ext cx="11823532" cy="5782356"/>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anose="05000000000000000000" pitchFamily="2" charset="2"/>
              <a:buChar char="§"/>
            </a:pPr>
            <a:r>
              <a:rPr lang="en-US" sz="2400" dirty="0">
                <a:latin typeface="+mj-lt"/>
              </a:rPr>
              <a:t>5G  is expected by 2020, supporting the following improvements, as compared to 4G:</a:t>
            </a:r>
          </a:p>
          <a:p>
            <a:pPr marL="800100" lvl="1" indent="-342900" algn="just">
              <a:buFont typeface="Wingdings" panose="05000000000000000000" pitchFamily="2" charset="2"/>
              <a:buChar char="§"/>
            </a:pPr>
            <a:r>
              <a:rPr lang="en-US" sz="2400" dirty="0">
                <a:latin typeface="+mj-lt"/>
              </a:rPr>
              <a:t>Transmission Rates 20 times higher (20 Gb/s for nomadic access)</a:t>
            </a:r>
          </a:p>
          <a:p>
            <a:pPr marL="800100" lvl="1" indent="-342900" algn="just">
              <a:buFont typeface="Wingdings" panose="05000000000000000000" pitchFamily="2" charset="2"/>
              <a:buChar char="§"/>
            </a:pPr>
            <a:r>
              <a:rPr lang="en-US" sz="2400" dirty="0">
                <a:latin typeface="+mj-lt"/>
              </a:rPr>
              <a:t>Latency 10 times lower (0,5-1 </a:t>
            </a:r>
            <a:r>
              <a:rPr lang="en-US" sz="2400" dirty="0" err="1">
                <a:latin typeface="+mj-lt"/>
              </a:rPr>
              <a:t>ms</a:t>
            </a:r>
            <a:r>
              <a:rPr lang="en-US" sz="2400" dirty="0">
                <a:latin typeface="+mj-lt"/>
              </a:rPr>
              <a:t>)</a:t>
            </a:r>
          </a:p>
          <a:p>
            <a:pPr marL="800100" lvl="1" indent="-342900" algn="just">
              <a:buFont typeface="Wingdings" panose="05000000000000000000" pitchFamily="2" charset="2"/>
              <a:buChar char="§"/>
            </a:pPr>
            <a:r>
              <a:rPr lang="en-US" sz="2400" dirty="0">
                <a:latin typeface="+mj-lt"/>
              </a:rPr>
              <a:t>Point-to-point communications (similar to TETRA, </a:t>
            </a:r>
            <a:r>
              <a:rPr lang="en-US" sz="2400" dirty="0" err="1">
                <a:latin typeface="+mj-lt"/>
              </a:rPr>
              <a:t>p.e.</a:t>
            </a:r>
            <a:r>
              <a:rPr lang="en-US" sz="2400" dirty="0">
                <a:latin typeface="+mj-lt"/>
              </a:rPr>
              <a:t>), supporting Internet of Things, Virtual Reality and Self Driving Cars.</a:t>
            </a:r>
          </a:p>
          <a:p>
            <a:pPr marL="342900" indent="-342900" algn="just">
              <a:buFont typeface="Wingdings" panose="05000000000000000000" pitchFamily="2" charset="2"/>
              <a:buChar char="§"/>
            </a:pPr>
            <a:endParaRPr lang="en-US" sz="2400" dirty="0">
              <a:latin typeface="+mj-lt"/>
            </a:endParaRPr>
          </a:p>
          <a:p>
            <a:pPr marL="342900" indent="-342900" algn="just">
              <a:buFont typeface="Wingdings" panose="05000000000000000000" pitchFamily="2" charset="2"/>
              <a:buChar char="§"/>
            </a:pPr>
            <a:r>
              <a:rPr lang="en-US" sz="2400" dirty="0">
                <a:latin typeface="+mj-lt"/>
              </a:rPr>
              <a:t>Supported in Massive-MIMO.</a:t>
            </a:r>
          </a:p>
          <a:p>
            <a:pPr marL="342900" indent="-342900" algn="just">
              <a:buFont typeface="Wingdings" panose="05000000000000000000" pitchFamily="2" charset="2"/>
              <a:buChar char="§"/>
            </a:pPr>
            <a:r>
              <a:rPr lang="en-US" sz="2400" dirty="0">
                <a:latin typeface="+mj-lt"/>
              </a:rPr>
              <a:t>Incorporating millimetric Waves (with higher coherence bandwidth) which also facilitates the implementation of Massive-MIMO</a:t>
            </a:r>
            <a:r>
              <a:rPr lang="en-US" sz="2400" dirty="0"/>
              <a:t> (in Research)</a:t>
            </a:r>
            <a:r>
              <a:rPr lang="en-US" sz="2400" dirty="0">
                <a:latin typeface="+mj-lt"/>
              </a:rPr>
              <a:t>.</a:t>
            </a:r>
          </a:p>
          <a:p>
            <a:pPr marL="342900" indent="-342900" algn="just">
              <a:buFont typeface="Wingdings" panose="05000000000000000000" pitchFamily="2" charset="2"/>
              <a:buChar char="§"/>
            </a:pPr>
            <a:r>
              <a:rPr lang="en-US" sz="2400" dirty="0">
                <a:latin typeface="+mj-lt"/>
              </a:rPr>
              <a:t>Other techniques, such as Base-Station Cooperation, Multi-Hop Relay, Multi-Resolution  Techniques, Block Transmission Techniques (e.g., OFDM), Carrier </a:t>
            </a:r>
            <a:r>
              <a:rPr lang="en-US" sz="2400" dirty="0" err="1">
                <a:latin typeface="+mj-lt"/>
              </a:rPr>
              <a:t>Agreggation</a:t>
            </a:r>
            <a:r>
              <a:rPr lang="en-US" sz="2400" dirty="0">
                <a:latin typeface="+mj-lt"/>
              </a:rPr>
              <a:t>, AMC, etc., also contribute to support the improvement of 5G</a:t>
            </a:r>
            <a:r>
              <a:rPr lang="en-US" sz="2400" dirty="0"/>
              <a:t> (in Research)</a:t>
            </a:r>
            <a:r>
              <a:rPr lang="en-US" sz="2400" dirty="0">
                <a:latin typeface="+mj-lt"/>
              </a:rPr>
              <a:t>.</a:t>
            </a:r>
          </a:p>
          <a:p>
            <a:pPr marL="342900" indent="-342900" algn="just">
              <a:buFont typeface="Wingdings" panose="05000000000000000000" pitchFamily="2" charset="2"/>
              <a:buChar char="§"/>
            </a:pPr>
            <a:endParaRPr lang="en-US" sz="2400" dirty="0">
              <a:latin typeface="+mj-lt"/>
            </a:endParaRPr>
          </a:p>
          <a:p>
            <a:pPr marL="342900" indent="-342900" algn="just">
              <a:buFont typeface="Wingdings" panose="05000000000000000000" pitchFamily="2" charset="2"/>
              <a:buChar char="§"/>
            </a:pPr>
            <a:r>
              <a:rPr lang="en-US" sz="2400" dirty="0">
                <a:latin typeface="+mj-lt"/>
              </a:rPr>
              <a:t>Increased transmission rates result from the optimized conjugation of different transmission techniques.</a:t>
            </a:r>
            <a:endParaRPr lang="pt-PT" sz="2400" dirty="0">
              <a:latin typeface="+mj-lt"/>
            </a:endParaRPr>
          </a:p>
        </p:txBody>
      </p:sp>
    </p:spTree>
    <p:extLst>
      <p:ext uri="{BB962C8B-B14F-4D97-AF65-F5344CB8AC3E}">
        <p14:creationId xmlns:p14="http://schemas.microsoft.com/office/powerpoint/2010/main" val="1653219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dirty="0"/>
          </a:p>
        </p:txBody>
      </p:sp>
      <p:pic>
        <p:nvPicPr>
          <p:cNvPr id="4" name="Picture 3"/>
          <p:cNvPicPr>
            <a:picLocks noChangeAspect="1"/>
          </p:cNvPicPr>
          <p:nvPr/>
        </p:nvPicPr>
        <p:blipFill>
          <a:blip r:embed="rId2"/>
          <a:stretch>
            <a:fillRect/>
          </a:stretch>
        </p:blipFill>
        <p:spPr>
          <a:xfrm>
            <a:off x="1524412" y="741539"/>
            <a:ext cx="8928992" cy="4903428"/>
          </a:xfrm>
          <a:prstGeom prst="rect">
            <a:avLst/>
          </a:prstGeom>
        </p:spPr>
      </p:pic>
    </p:spTree>
    <p:extLst>
      <p:ext uri="{BB962C8B-B14F-4D97-AF65-F5344CB8AC3E}">
        <p14:creationId xmlns:p14="http://schemas.microsoft.com/office/powerpoint/2010/main" val="1970152587"/>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A39CF797-C5CA-4C4E-B2AF-7DD99EDC60CF}"/>
              </a:ext>
            </a:extLst>
          </p:cNvPr>
          <p:cNvSpPr>
            <a:spLocks noGrp="1"/>
          </p:cNvSpPr>
          <p:nvPr>
            <p:ph idx="1"/>
          </p:nvPr>
        </p:nvSpPr>
        <p:spPr>
          <a:xfrm>
            <a:off x="230659" y="1825625"/>
            <a:ext cx="11705967" cy="4126767"/>
          </a:xfr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t"/>
          <a:lstStyle/>
          <a:p>
            <a:pPr marL="514350" indent="-514350" algn="just">
              <a:buFont typeface="+mj-lt"/>
              <a:buAutoNum type="arabicPeriod"/>
            </a:pPr>
            <a:r>
              <a:rPr lang="pt-PT" dirty="0" err="1">
                <a:solidFill>
                  <a:schemeClr val="dk1"/>
                </a:solidFill>
                <a:latin typeface="+mj-lt"/>
              </a:rPr>
              <a:t>Introduction</a:t>
            </a:r>
            <a:r>
              <a:rPr lang="pt-PT" dirty="0">
                <a:solidFill>
                  <a:schemeClr val="dk1"/>
                </a:solidFill>
                <a:latin typeface="+mj-lt"/>
              </a:rPr>
              <a:t>: </a:t>
            </a:r>
            <a:r>
              <a:rPr lang="pt-PT" dirty="0" err="1">
                <a:solidFill>
                  <a:schemeClr val="dk1"/>
                </a:solidFill>
                <a:latin typeface="+mj-lt"/>
              </a:rPr>
              <a:t>the</a:t>
            </a:r>
            <a:r>
              <a:rPr lang="pt-PT" dirty="0">
                <a:solidFill>
                  <a:schemeClr val="dk1"/>
                </a:solidFill>
                <a:latin typeface="+mj-lt"/>
              </a:rPr>
              <a:t> 4th Industrial </a:t>
            </a:r>
            <a:r>
              <a:rPr lang="pt-PT" dirty="0" err="1">
                <a:solidFill>
                  <a:schemeClr val="dk1"/>
                </a:solidFill>
                <a:latin typeface="+mj-lt"/>
              </a:rPr>
              <a:t>Revolution</a:t>
            </a:r>
            <a:r>
              <a:rPr lang="pt-PT" dirty="0">
                <a:solidFill>
                  <a:schemeClr val="dk1"/>
                </a:solidFill>
                <a:latin typeface="+mj-lt"/>
              </a:rPr>
              <a:t> &amp; 5G </a:t>
            </a:r>
            <a:r>
              <a:rPr lang="pt-PT" dirty="0" err="1">
                <a:solidFill>
                  <a:schemeClr val="dk1"/>
                </a:solidFill>
                <a:latin typeface="+mj-lt"/>
              </a:rPr>
              <a:t>Communications</a:t>
            </a: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r>
              <a:rPr lang="pt-PT" sz="3200" b="1" dirty="0" err="1">
                <a:solidFill>
                  <a:schemeClr val="dk1"/>
                </a:solidFill>
                <a:latin typeface="+mj-lt"/>
              </a:rPr>
              <a:t>Channel</a:t>
            </a:r>
            <a:r>
              <a:rPr lang="pt-PT" sz="3200" b="1" dirty="0">
                <a:solidFill>
                  <a:schemeClr val="dk1"/>
                </a:solidFill>
                <a:latin typeface="+mj-lt"/>
              </a:rPr>
              <a:t> </a:t>
            </a:r>
            <a:r>
              <a:rPr lang="pt-PT" sz="3200" b="1" dirty="0" err="1">
                <a:solidFill>
                  <a:schemeClr val="dk1"/>
                </a:solidFill>
                <a:latin typeface="+mj-lt"/>
              </a:rPr>
              <a:t>Estimation</a:t>
            </a:r>
            <a:r>
              <a:rPr lang="pt-PT" sz="3200" b="1" dirty="0">
                <a:solidFill>
                  <a:schemeClr val="dk1"/>
                </a:solidFill>
                <a:latin typeface="+mj-lt"/>
              </a:rPr>
              <a:t> for </a:t>
            </a:r>
            <a:r>
              <a:rPr lang="pt-PT" sz="3200" b="1" dirty="0" err="1">
                <a:solidFill>
                  <a:schemeClr val="dk1"/>
                </a:solidFill>
                <a:latin typeface="+mj-lt"/>
              </a:rPr>
              <a:t>Massive</a:t>
            </a:r>
            <a:r>
              <a:rPr lang="pt-PT" sz="3200" b="1" dirty="0">
                <a:solidFill>
                  <a:schemeClr val="dk1"/>
                </a:solidFill>
                <a:latin typeface="+mj-lt"/>
              </a:rPr>
              <a:t> MIMO </a:t>
            </a:r>
            <a:r>
              <a:rPr lang="pt-PT" sz="3200" b="1" dirty="0" err="1">
                <a:solidFill>
                  <a:schemeClr val="dk1"/>
                </a:solidFill>
                <a:latin typeface="+mj-lt"/>
              </a:rPr>
              <a:t>using</a:t>
            </a:r>
            <a:r>
              <a:rPr lang="pt-PT" sz="3200" b="1" dirty="0">
                <a:solidFill>
                  <a:schemeClr val="dk1"/>
                </a:solidFill>
                <a:latin typeface="+mj-lt"/>
              </a:rPr>
              <a:t> </a:t>
            </a:r>
            <a:r>
              <a:rPr lang="pt-PT" sz="3200" b="1" dirty="0" err="1">
                <a:solidFill>
                  <a:schemeClr val="dk1"/>
                </a:solidFill>
                <a:latin typeface="+mj-lt"/>
              </a:rPr>
              <a:t>Precoding</a:t>
            </a:r>
            <a:endParaRPr lang="pt-PT" sz="3200" b="1"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r>
              <a:rPr lang="pt-PT" dirty="0">
                <a:solidFill>
                  <a:schemeClr val="dk1"/>
                </a:solidFill>
                <a:latin typeface="+mj-lt"/>
              </a:rPr>
              <a:t>Performance </a:t>
            </a:r>
            <a:r>
              <a:rPr lang="pt-PT" dirty="0" err="1">
                <a:solidFill>
                  <a:schemeClr val="dk1"/>
                </a:solidFill>
                <a:latin typeface="+mj-lt"/>
              </a:rPr>
              <a:t>Results</a:t>
            </a: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r>
              <a:rPr lang="pt-PT" dirty="0" err="1">
                <a:solidFill>
                  <a:schemeClr val="dk1"/>
                </a:solidFill>
                <a:latin typeface="+mj-lt"/>
              </a:rPr>
              <a:t>Conclusions</a:t>
            </a: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p:txBody>
      </p:sp>
      <p:sp>
        <p:nvSpPr>
          <p:cNvPr id="5" name="Marcador de Posição do Número do Diapositivo 4">
            <a:extLst>
              <a:ext uri="{FF2B5EF4-FFF2-40B4-BE49-F238E27FC236}">
                <a16:creationId xmlns:a16="http://schemas.microsoft.com/office/drawing/2014/main" id="{3274C01A-E01D-40BE-BF10-49B7392493B9}"/>
              </a:ext>
            </a:extLst>
          </p:cNvPr>
          <p:cNvSpPr>
            <a:spLocks noGrp="1"/>
          </p:cNvSpPr>
          <p:nvPr>
            <p:ph type="sldNum" sz="quarter" idx="12"/>
          </p:nvPr>
        </p:nvSpPr>
        <p:spPr/>
        <p:txBody>
          <a:bodyPr/>
          <a:lstStyle/>
          <a:p>
            <a:fld id="{673CEB8F-5EB1-4960-A2B5-0DC0F88E010A}" type="slidenum">
              <a:rPr lang="pt-PT" smtClean="0"/>
              <a:t>32</a:t>
            </a:fld>
            <a:endParaRPr lang="pt-PT"/>
          </a:p>
        </p:txBody>
      </p:sp>
      <p:sp>
        <p:nvSpPr>
          <p:cNvPr id="7" name="Title 1">
            <a:extLst>
              <a:ext uri="{FF2B5EF4-FFF2-40B4-BE49-F238E27FC236}">
                <a16:creationId xmlns:a16="http://schemas.microsoft.com/office/drawing/2014/main" id="{E3E81329-E1C2-403A-A00D-F8EE1567C89A}"/>
              </a:ext>
            </a:extLst>
          </p:cNvPr>
          <p:cNvSpPr txBox="1">
            <a:spLocks/>
          </p:cNvSpPr>
          <p:nvPr/>
        </p:nvSpPr>
        <p:spPr>
          <a:xfrm>
            <a:off x="2496382" y="403262"/>
            <a:ext cx="6071286" cy="601133"/>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4000" dirty="0" err="1">
                <a:solidFill>
                  <a:schemeClr val="tx1">
                    <a:lumMod val="85000"/>
                    <a:lumOff val="15000"/>
                  </a:schemeClr>
                </a:solidFill>
              </a:rPr>
              <a:t>Outline</a:t>
            </a:r>
            <a:endParaRPr lang="pt-PT" dirty="0">
              <a:solidFill>
                <a:schemeClr val="tx1">
                  <a:lumMod val="85000"/>
                  <a:lumOff val="15000"/>
                </a:schemeClr>
              </a:solidFill>
            </a:endParaRPr>
          </a:p>
        </p:txBody>
      </p:sp>
    </p:spTree>
    <p:extLst>
      <p:ext uri="{BB962C8B-B14F-4D97-AF65-F5344CB8AC3E}">
        <p14:creationId xmlns:p14="http://schemas.microsoft.com/office/powerpoint/2010/main" val="3461147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2267178" y="357158"/>
            <a:ext cx="7414592" cy="658813"/>
          </a:xfrm>
          <a:solidFill>
            <a:schemeClr val="bg1">
              <a:lumMod val="65000"/>
            </a:schemeClr>
          </a:solidFill>
        </p:spPr>
        <p:txBody>
          <a:bodyPr vert="horz" lIns="91440" tIns="45720" rIns="91440" bIns="45720" rtlCol="0" anchor="ctr">
            <a:normAutofit fontScale="90000"/>
          </a:bodyPr>
          <a:lstStyle/>
          <a:p>
            <a:pPr algn="ctr"/>
            <a:r>
              <a:rPr lang="pt-PT" dirty="0"/>
              <a:t>MOTIVATION</a:t>
            </a:r>
          </a:p>
        </p:txBody>
      </p:sp>
      <p:sp>
        <p:nvSpPr>
          <p:cNvPr id="1028" name="Content Placeholder 2"/>
          <p:cNvSpPr>
            <a:spLocks noGrp="1"/>
          </p:cNvSpPr>
          <p:nvPr>
            <p:ph idx="1"/>
          </p:nvPr>
        </p:nvSpPr>
        <p:spPr>
          <a:xfrm>
            <a:off x="247134" y="1081043"/>
            <a:ext cx="11640065" cy="3531544"/>
          </a:xfrm>
        </p:spPr>
        <p:txBody>
          <a:bodyPr>
            <a:normAutofit/>
          </a:bodyPr>
          <a:lstStyle/>
          <a:p>
            <a:pPr marL="0" indent="0" algn="ctr">
              <a:buNone/>
            </a:pPr>
            <a:r>
              <a:rPr lang="en-US" sz="3600" dirty="0"/>
              <a:t>Develop a </a:t>
            </a:r>
            <a:r>
              <a:rPr lang="en-US" sz="4000" b="1" dirty="0"/>
              <a:t>Channel Estimation </a:t>
            </a:r>
            <a:r>
              <a:rPr lang="en-US" sz="3600" dirty="0"/>
              <a:t>for a </a:t>
            </a:r>
            <a:r>
              <a:rPr lang="en-US" sz="4400" dirty="0">
                <a:solidFill>
                  <a:schemeClr val="accent1">
                    <a:lumMod val="75000"/>
                  </a:schemeClr>
                </a:solidFill>
              </a:rPr>
              <a:t>Simplified Massive MIMO system</a:t>
            </a:r>
            <a:r>
              <a:rPr lang="en-US" sz="3600" dirty="0"/>
              <a:t> (applied to 5G Communications)</a:t>
            </a:r>
            <a:endParaRPr lang="en-US" sz="3200" dirty="0"/>
          </a:p>
        </p:txBody>
      </p:sp>
      <p:sp>
        <p:nvSpPr>
          <p:cNvPr id="1029" name="Rectangle 5"/>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pic>
        <p:nvPicPr>
          <p:cNvPr id="5" name="Imagem 4">
            <a:extLst>
              <a:ext uri="{FF2B5EF4-FFF2-40B4-BE49-F238E27FC236}">
                <a16:creationId xmlns:a16="http://schemas.microsoft.com/office/drawing/2014/main" id="{067C8F14-A8C7-4634-B8DC-5781357CB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189" y="2383577"/>
            <a:ext cx="5744326" cy="4474423"/>
          </a:xfrm>
          <a:prstGeom prst="rect">
            <a:avLst/>
          </a:prstGeom>
        </p:spPr>
      </p:pic>
    </p:spTree>
    <p:extLst>
      <p:ext uri="{BB962C8B-B14F-4D97-AF65-F5344CB8AC3E}">
        <p14:creationId xmlns:p14="http://schemas.microsoft.com/office/powerpoint/2010/main" val="1182880263"/>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2567608" y="44451"/>
            <a:ext cx="7169516" cy="658813"/>
          </a:xfrm>
          <a:solidFill>
            <a:schemeClr val="bg1">
              <a:lumMod val="65000"/>
            </a:schemeClr>
          </a:solidFill>
        </p:spPr>
        <p:txBody>
          <a:bodyPr vert="horz" lIns="91440" tIns="45720" rIns="91440" bIns="45720" rtlCol="0" anchor="ctr">
            <a:normAutofit fontScale="90000"/>
          </a:bodyPr>
          <a:lstStyle/>
          <a:p>
            <a:pPr algn="ctr"/>
            <a:r>
              <a:rPr lang="pt-PT" dirty="0" err="1"/>
              <a:t>Motivation</a:t>
            </a:r>
            <a:endParaRPr lang="pt-PT" dirty="0"/>
          </a:p>
        </p:txBody>
      </p:sp>
      <p:sp>
        <p:nvSpPr>
          <p:cNvPr id="1029" name="Rectangle 5"/>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graphicFrame>
        <p:nvGraphicFramePr>
          <p:cNvPr id="5" name="Diagrama 4">
            <a:extLst>
              <a:ext uri="{FF2B5EF4-FFF2-40B4-BE49-F238E27FC236}">
                <a16:creationId xmlns:a16="http://schemas.microsoft.com/office/drawing/2014/main" id="{E8430611-63EB-4724-BEBB-E504755F4BC8}"/>
              </a:ext>
            </a:extLst>
          </p:cNvPr>
          <p:cNvGraphicFramePr/>
          <p:nvPr>
            <p:extLst/>
          </p:nvPr>
        </p:nvGraphicFramePr>
        <p:xfrm>
          <a:off x="-1793630" y="703143"/>
          <a:ext cx="14741534" cy="539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106838"/>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a:xfrm>
            <a:off x="2927649" y="44451"/>
            <a:ext cx="3960440" cy="658813"/>
          </a:xfrm>
        </p:spPr>
        <p:txBody>
          <a:bodyPr/>
          <a:lstStyle/>
          <a:p>
            <a:r>
              <a:rPr lang="pt-PT" sz="3200" dirty="0" err="1"/>
              <a:t>Multi-User</a:t>
            </a:r>
            <a:r>
              <a:rPr lang="pt-PT" sz="3200" dirty="0"/>
              <a:t> MIMO</a:t>
            </a:r>
          </a:p>
        </p:txBody>
      </p:sp>
      <p:sp>
        <p:nvSpPr>
          <p:cNvPr id="17411" name="Content Placeholder 2"/>
          <p:cNvSpPr>
            <a:spLocks noGrp="1"/>
          </p:cNvSpPr>
          <p:nvPr>
            <p:ph idx="1"/>
          </p:nvPr>
        </p:nvSpPr>
        <p:spPr>
          <a:xfrm>
            <a:off x="74141" y="836712"/>
            <a:ext cx="8715632" cy="6021288"/>
          </a:xfrm>
          <a:ln>
            <a:solidFill>
              <a:schemeClr val="accent1"/>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rmAutofit fontScale="85000" lnSpcReduction="20000"/>
          </a:bodyPr>
          <a:lstStyle/>
          <a:p>
            <a:pPr marL="342900" indent="-342900" algn="just">
              <a:buFont typeface="Wingdings" panose="05000000000000000000" pitchFamily="2" charset="2"/>
              <a:buChar char="§"/>
            </a:pPr>
            <a:r>
              <a:rPr lang="en-US" sz="2400" dirty="0">
                <a:solidFill>
                  <a:schemeClr val="dk1"/>
                </a:solidFill>
                <a:latin typeface="+mj-lt"/>
              </a:rPr>
              <a:t>SU-MIMO considers data being transmitted from a single user into another individual user (widely used in the uplink)</a:t>
            </a:r>
          </a:p>
          <a:p>
            <a:pPr marL="342900" indent="-342900" algn="just">
              <a:buFont typeface="Wingdings" panose="05000000000000000000" pitchFamily="2" charset="2"/>
              <a:buChar char="§"/>
            </a:pPr>
            <a:r>
              <a:rPr lang="en-US" sz="2400" dirty="0">
                <a:solidFill>
                  <a:schemeClr val="dk1"/>
                </a:solidFill>
                <a:latin typeface="+mj-lt"/>
              </a:rPr>
              <a:t>Alternatively, MU-MIMO considers multiple streams of data sent by a single transmitter (typically a BS) simultaneously allocated to a certain user to increase throughput (or to multiple users to increase capacity), using the same frequency bands (and the </a:t>
            </a:r>
            <a:r>
              <a:rPr lang="en-US" sz="2400" dirty="0" err="1">
                <a:solidFill>
                  <a:schemeClr val="dk1"/>
                </a:solidFill>
                <a:latin typeface="+mj-lt"/>
              </a:rPr>
              <a:t>Tx</a:t>
            </a:r>
            <a:r>
              <a:rPr lang="en-US" sz="2400" dirty="0">
                <a:solidFill>
                  <a:schemeClr val="dk1"/>
                </a:solidFill>
                <a:latin typeface="+mj-lt"/>
              </a:rPr>
              <a:t> supports more antennas than the Rx)</a:t>
            </a:r>
          </a:p>
          <a:p>
            <a:pPr lvl="1"/>
            <a:r>
              <a:rPr lang="en-US" dirty="0">
                <a:solidFill>
                  <a:schemeClr val="dk1"/>
                </a:solidFill>
              </a:rPr>
              <a:t>When the aim is improved performance, instead of different streams of data, STBC or STD is employed</a:t>
            </a:r>
          </a:p>
          <a:p>
            <a:pPr marL="342900" indent="-342900" algn="just">
              <a:buFont typeface="Wingdings" panose="05000000000000000000" pitchFamily="2" charset="2"/>
              <a:buChar char="§"/>
            </a:pPr>
            <a:r>
              <a:rPr lang="en-US" sz="2400" dirty="0">
                <a:solidFill>
                  <a:schemeClr val="dk1"/>
                </a:solidFill>
                <a:latin typeface="+mj-lt"/>
              </a:rPr>
              <a:t>The approach behind MU-MIMO is similar to SU-MIMO multi-layer transmission. Nevertheless, while multi-layer </a:t>
            </a:r>
            <a:r>
              <a:rPr lang="en-US" sz="2400" dirty="0" err="1">
                <a:solidFill>
                  <a:schemeClr val="dk1"/>
                </a:solidFill>
                <a:latin typeface="+mj-lt"/>
              </a:rPr>
              <a:t>Tx</a:t>
            </a:r>
            <a:r>
              <a:rPr lang="en-US" sz="2400" dirty="0">
                <a:solidFill>
                  <a:schemeClr val="dk1"/>
                </a:solidFill>
                <a:latin typeface="+mj-lt"/>
              </a:rPr>
              <a:t> (or SDMA) is typically employed in the uplink, the MU-MIMO is widely implemented in the downlink</a:t>
            </a:r>
          </a:p>
          <a:p>
            <a:pPr marL="342900" indent="-342900" algn="just">
              <a:buFont typeface="Wingdings" panose="05000000000000000000" pitchFamily="2" charset="2"/>
              <a:buChar char="§"/>
            </a:pPr>
            <a:r>
              <a:rPr lang="en-US" sz="2400" dirty="0">
                <a:solidFill>
                  <a:schemeClr val="dk1"/>
                </a:solidFill>
                <a:latin typeface="+mj-lt"/>
              </a:rPr>
              <a:t>In this case, instead of performing the nulling algorithm at the receiver side, the nulling algorithm needs to be performed using a pre-processing approach at the transmitter side (BS)</a:t>
            </a:r>
          </a:p>
          <a:p>
            <a:pPr lvl="1"/>
            <a:r>
              <a:rPr lang="en-US" dirty="0">
                <a:solidFill>
                  <a:schemeClr val="dk1"/>
                </a:solidFill>
              </a:rPr>
              <a:t>Number of </a:t>
            </a:r>
            <a:r>
              <a:rPr lang="en-US" dirty="0" err="1">
                <a:solidFill>
                  <a:schemeClr val="dk1"/>
                </a:solidFill>
              </a:rPr>
              <a:t>Tx</a:t>
            </a:r>
            <a:r>
              <a:rPr lang="en-US" dirty="0">
                <a:solidFill>
                  <a:schemeClr val="dk1"/>
                </a:solidFill>
              </a:rPr>
              <a:t> antennas (BS) must be equal to or higher than the number of Rx antennas (MT)</a:t>
            </a:r>
          </a:p>
          <a:p>
            <a:pPr lvl="1"/>
            <a:r>
              <a:rPr lang="en-US" dirty="0">
                <a:solidFill>
                  <a:schemeClr val="dk1"/>
                </a:solidFill>
              </a:rPr>
              <a:t>Use pre-coding such as ZF, MMSE, dirty paper, etc. (we propose MRC/EGC)</a:t>
            </a:r>
          </a:p>
          <a:p>
            <a:pPr marL="342900" indent="-342900" algn="just">
              <a:buFont typeface="Wingdings" panose="05000000000000000000" pitchFamily="2" charset="2"/>
              <a:buChar char="§"/>
            </a:pPr>
            <a:r>
              <a:rPr lang="en-US" sz="2400" dirty="0">
                <a:solidFill>
                  <a:schemeClr val="dk1"/>
                </a:solidFill>
                <a:latin typeface="+mj-lt"/>
              </a:rPr>
              <a:t>This typically requires downlink CSI at the </a:t>
            </a:r>
            <a:r>
              <a:rPr lang="en-US" sz="2400" dirty="0" err="1">
                <a:solidFill>
                  <a:schemeClr val="dk1"/>
                </a:solidFill>
                <a:latin typeface="+mj-lt"/>
              </a:rPr>
              <a:t>Tx</a:t>
            </a:r>
            <a:r>
              <a:rPr lang="en-US" sz="2400" dirty="0">
                <a:solidFill>
                  <a:schemeClr val="dk1"/>
                </a:solidFill>
                <a:latin typeface="+mj-lt"/>
              </a:rPr>
              <a:t> side (in FDD)</a:t>
            </a:r>
          </a:p>
          <a:p>
            <a:pPr marL="342900" indent="-342900" algn="just">
              <a:buFont typeface="Wingdings" panose="05000000000000000000" pitchFamily="2" charset="2"/>
              <a:buChar char="§"/>
            </a:pPr>
            <a:r>
              <a:rPr lang="en-US" sz="2400" dirty="0">
                <a:solidFill>
                  <a:schemeClr val="dk1"/>
                </a:solidFill>
                <a:latin typeface="+mj-lt"/>
              </a:rPr>
              <a:t>Similar concept can be employed in Base Station Cooperation (Coordinated Multi-Point Transmission) and in Multihop Relaying to improve SNR or throughput at the cell edge</a:t>
            </a:r>
          </a:p>
        </p:txBody>
      </p:sp>
      <p:sp>
        <p:nvSpPr>
          <p:cNvPr id="27652" name="Rectangle 5"/>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27653" name="Rectangle 5"/>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27654" name="Rectangle 7"/>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27655" name="Rectangle 9"/>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27656" name="Rectangle 10"/>
          <p:cNvSpPr>
            <a:spLocks noChangeArrowheads="1"/>
          </p:cNvSpPr>
          <p:nvPr/>
        </p:nvSpPr>
        <p:spPr bwMode="auto">
          <a:xfrm>
            <a:off x="1524001" y="301109"/>
            <a:ext cx="184731" cy="369332"/>
          </a:xfrm>
          <a:prstGeom prst="rect">
            <a:avLst/>
          </a:prstGeom>
          <a:noFill/>
          <a:ln w="9525">
            <a:noFill/>
            <a:miter lim="800000"/>
            <a:headEnd/>
            <a:tailEnd/>
          </a:ln>
        </p:spPr>
        <p:txBody>
          <a:bodyPr wrap="none" anchor="ctr">
            <a:spAutoFit/>
          </a:bodyPr>
          <a:lstStyle/>
          <a:p>
            <a:endParaRPr lang="pt-PT"/>
          </a:p>
        </p:txBody>
      </p:sp>
      <p:sp>
        <p:nvSpPr>
          <p:cNvPr id="27657" name="Rectangle 6"/>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27658" name="Rectangle 7"/>
          <p:cNvSpPr>
            <a:spLocks noChangeArrowheads="1"/>
          </p:cNvSpPr>
          <p:nvPr/>
        </p:nvSpPr>
        <p:spPr bwMode="auto">
          <a:xfrm>
            <a:off x="1524001" y="453509"/>
            <a:ext cx="184731" cy="369332"/>
          </a:xfrm>
          <a:prstGeom prst="rect">
            <a:avLst/>
          </a:prstGeom>
          <a:noFill/>
          <a:ln w="9525">
            <a:noFill/>
            <a:miter lim="800000"/>
            <a:headEnd/>
            <a:tailEnd/>
          </a:ln>
        </p:spPr>
        <p:txBody>
          <a:bodyPr wrap="none" anchor="ctr">
            <a:spAutoFit/>
          </a:bodyPr>
          <a:lstStyle/>
          <a:p>
            <a:endParaRPr lang="pt-PT"/>
          </a:p>
        </p:txBody>
      </p:sp>
      <p:sp>
        <p:nvSpPr>
          <p:cNvPr id="27659" name="Rectangle 9"/>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27660" name="Rectangle 11"/>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27661" name="Rectangle 13"/>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27662" name="Rectangle 15"/>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27663" name="Rectangle 17"/>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27664" name="Rectangle 9"/>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27665" name="Rectangle 4"/>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27666" name="Rectangle 4"/>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27667" name="Rectangle 6"/>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27668" name="Rectangle 8"/>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27669" name="Rectangle 10"/>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27670" name="Rectangle 7"/>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sp>
        <p:nvSpPr>
          <p:cNvPr id="27671" name="Rectangle 4"/>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pt-PT"/>
          </a:p>
        </p:txBody>
      </p:sp>
      <p:pic>
        <p:nvPicPr>
          <p:cNvPr id="2" name="Picture 1"/>
          <p:cNvPicPr>
            <a:picLocks noChangeAspect="1"/>
          </p:cNvPicPr>
          <p:nvPr/>
        </p:nvPicPr>
        <p:blipFill>
          <a:blip r:embed="rId2"/>
          <a:stretch>
            <a:fillRect/>
          </a:stretch>
        </p:blipFill>
        <p:spPr>
          <a:xfrm>
            <a:off x="9152987" y="2079063"/>
            <a:ext cx="2525266" cy="3045471"/>
          </a:xfrm>
          <a:prstGeom prst="rect">
            <a:avLst/>
          </a:prstGeom>
        </p:spPr>
      </p:pic>
    </p:spTree>
    <p:extLst>
      <p:ext uri="{BB962C8B-B14F-4D97-AF65-F5344CB8AC3E}">
        <p14:creationId xmlns:p14="http://schemas.microsoft.com/office/powerpoint/2010/main" val="455421339"/>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67608" y="44450"/>
            <a:ext cx="7268344" cy="1143000"/>
          </a:xfrm>
          <a:solidFill>
            <a:schemeClr val="bg1">
              <a:lumMod val="65000"/>
            </a:schemeClr>
          </a:solidFill>
        </p:spPr>
        <p:txBody>
          <a:bodyPr>
            <a:normAutofit fontScale="90000"/>
          </a:bodyPr>
          <a:lstStyle/>
          <a:p>
            <a:pPr algn="ctr"/>
            <a:r>
              <a:rPr lang="pt-PT" dirty="0" err="1"/>
              <a:t>System</a:t>
            </a:r>
            <a:r>
              <a:rPr lang="pt-PT" dirty="0"/>
              <a:t> </a:t>
            </a:r>
            <a:r>
              <a:rPr lang="pt-PT" dirty="0" err="1"/>
              <a:t>Characterization</a:t>
            </a:r>
            <a:r>
              <a:rPr lang="pt-PT" dirty="0"/>
              <a:t> for m-MIMO </a:t>
            </a:r>
            <a:r>
              <a:rPr lang="pt-PT" dirty="0" err="1"/>
              <a:t>using</a:t>
            </a:r>
            <a:r>
              <a:rPr lang="pt-PT" dirty="0"/>
              <a:t> Precoding</a:t>
            </a:r>
          </a:p>
        </p:txBody>
      </p:sp>
      <p:pic>
        <p:nvPicPr>
          <p:cNvPr id="4" name="Picture 3"/>
          <p:cNvPicPr>
            <a:picLocks noChangeAspect="1"/>
          </p:cNvPicPr>
          <p:nvPr/>
        </p:nvPicPr>
        <p:blipFill>
          <a:blip r:embed="rId3"/>
          <a:stretch>
            <a:fillRect/>
          </a:stretch>
        </p:blipFill>
        <p:spPr>
          <a:xfrm>
            <a:off x="7973814" y="1589855"/>
            <a:ext cx="3724275" cy="581025"/>
          </a:xfrm>
          <a:prstGeom prst="rect">
            <a:avLst/>
          </a:prstGeom>
        </p:spPr>
      </p:pic>
      <p:pic>
        <p:nvPicPr>
          <p:cNvPr id="5" name="Picture 4"/>
          <p:cNvPicPr>
            <a:picLocks noChangeAspect="1"/>
          </p:cNvPicPr>
          <p:nvPr/>
        </p:nvPicPr>
        <p:blipFill>
          <a:blip r:embed="rId4"/>
          <a:stretch>
            <a:fillRect/>
          </a:stretch>
        </p:blipFill>
        <p:spPr>
          <a:xfrm>
            <a:off x="8044068" y="2553226"/>
            <a:ext cx="1295400" cy="419100"/>
          </a:xfrm>
          <a:prstGeom prst="rect">
            <a:avLst/>
          </a:prstGeom>
        </p:spPr>
      </p:pic>
      <p:graphicFrame>
        <p:nvGraphicFramePr>
          <p:cNvPr id="6" name="Objeto 5">
            <a:extLst>
              <a:ext uri="{FF2B5EF4-FFF2-40B4-BE49-F238E27FC236}">
                <a16:creationId xmlns:a16="http://schemas.microsoft.com/office/drawing/2014/main" id="{B6C589EA-A4C5-4285-8DE6-EBD468FF8924}"/>
              </a:ext>
            </a:extLst>
          </p:cNvPr>
          <p:cNvGraphicFramePr>
            <a:graphicFrameLocks noChangeAspect="1"/>
          </p:cNvGraphicFramePr>
          <p:nvPr>
            <p:extLst/>
          </p:nvPr>
        </p:nvGraphicFramePr>
        <p:xfrm>
          <a:off x="5431295" y="3954176"/>
          <a:ext cx="6760706" cy="2537931"/>
        </p:xfrm>
        <a:graphic>
          <a:graphicData uri="http://schemas.openxmlformats.org/presentationml/2006/ole">
            <mc:AlternateContent xmlns:mc="http://schemas.openxmlformats.org/markup-compatibility/2006">
              <mc:Choice xmlns:v="urn:schemas-microsoft-com:vml" Requires="v">
                <p:oleObj spid="_x0000_s1026" name="Visio" r:id="rId5" imgW="7486765" imgH="2819434" progId="Visio.Drawing.15">
                  <p:embed/>
                </p:oleObj>
              </mc:Choice>
              <mc:Fallback>
                <p:oleObj name="Visio" r:id="rId5" imgW="7486765" imgH="2819434" progId="Visio.Drawing.15">
                  <p:embed/>
                  <p:pic>
                    <p:nvPicPr>
                      <p:cNvPr id="6" name="Objeto 5">
                        <a:extLst>
                          <a:ext uri="{FF2B5EF4-FFF2-40B4-BE49-F238E27FC236}">
                            <a16:creationId xmlns:a16="http://schemas.microsoft.com/office/drawing/2014/main" id="{B6C589EA-A4C5-4285-8DE6-EBD468FF89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1295" y="3954176"/>
                        <a:ext cx="6760706" cy="2537931"/>
                      </a:xfrm>
                      <a:prstGeom prst="rect">
                        <a:avLst/>
                      </a:prstGeom>
                      <a:noFill/>
                    </p:spPr>
                  </p:pic>
                </p:oleObj>
              </mc:Fallback>
            </mc:AlternateContent>
          </a:graphicData>
        </a:graphic>
      </p:graphicFrame>
      <p:graphicFrame>
        <p:nvGraphicFramePr>
          <p:cNvPr id="7" name="Diagrama 6">
            <a:extLst>
              <a:ext uri="{FF2B5EF4-FFF2-40B4-BE49-F238E27FC236}">
                <a16:creationId xmlns:a16="http://schemas.microsoft.com/office/drawing/2014/main" id="{069CBCE2-1964-4CB1-9CA8-59BA07FA02BF}"/>
              </a:ext>
            </a:extLst>
          </p:cNvPr>
          <p:cNvGraphicFramePr/>
          <p:nvPr>
            <p:extLst/>
          </p:nvPr>
        </p:nvGraphicFramePr>
        <p:xfrm>
          <a:off x="-1207008" y="1271016"/>
          <a:ext cx="9116568" cy="29388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tângulo 1">
            <a:extLst>
              <a:ext uri="{FF2B5EF4-FFF2-40B4-BE49-F238E27FC236}">
                <a16:creationId xmlns:a16="http://schemas.microsoft.com/office/drawing/2014/main" id="{CB1F66E7-BDE4-4FA3-946E-4A6B7B7EC435}"/>
              </a:ext>
            </a:extLst>
          </p:cNvPr>
          <p:cNvSpPr/>
          <p:nvPr/>
        </p:nvSpPr>
        <p:spPr>
          <a:xfrm>
            <a:off x="0" y="4695085"/>
            <a:ext cx="5431295" cy="1323439"/>
          </a:xfrm>
          <a:prstGeom prst="rect">
            <a:avLst/>
          </a:prstGeom>
        </p:spPr>
        <p:txBody>
          <a:bodyPr wrap="square">
            <a:spAutoFit/>
          </a:bodyPr>
          <a:lstStyle/>
          <a:p>
            <a:pPr lvl="0" algn="just"/>
            <a:r>
              <a:rPr lang="en-GB" sz="1600" b="1" dirty="0"/>
              <a:t>[1] M. Marques da Silva, R. Dinis, “A Simplified Massive MIMO Implemented with Pre or Post-Processing”, Physical Communications, Elsevier, Physical Communication-Elsevier Vol. 1, Nº 1, pp. 1-12, September, 2017, http://dx.doi.org/10.1016/j.phycom.2017.06.002</a:t>
            </a:r>
            <a:endParaRPr lang="pt-PT" sz="1600" b="1" dirty="0"/>
          </a:p>
        </p:txBody>
      </p:sp>
    </p:spTree>
    <p:extLst>
      <p:ext uri="{BB962C8B-B14F-4D97-AF65-F5344CB8AC3E}">
        <p14:creationId xmlns:p14="http://schemas.microsoft.com/office/powerpoint/2010/main" val="3295336640"/>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90368" y="44450"/>
            <a:ext cx="7268344" cy="1143000"/>
          </a:xfrm>
          <a:solidFill>
            <a:schemeClr val="bg1">
              <a:lumMod val="65000"/>
            </a:schemeClr>
          </a:solidFill>
        </p:spPr>
        <p:txBody>
          <a:bodyPr vert="horz" lIns="91440" tIns="45720" rIns="91440" bIns="45720" rtlCol="0" anchor="ctr">
            <a:normAutofit fontScale="90000"/>
          </a:bodyPr>
          <a:lstStyle/>
          <a:p>
            <a:pPr algn="ctr"/>
            <a:r>
              <a:rPr lang="pt-PT" dirty="0" err="1"/>
              <a:t>System</a:t>
            </a:r>
            <a:r>
              <a:rPr lang="pt-PT" dirty="0"/>
              <a:t> </a:t>
            </a:r>
            <a:r>
              <a:rPr lang="pt-PT" dirty="0" err="1"/>
              <a:t>Characterization</a:t>
            </a:r>
            <a:r>
              <a:rPr lang="pt-PT" dirty="0"/>
              <a:t> for m-MIMO </a:t>
            </a:r>
            <a:r>
              <a:rPr lang="pt-PT" dirty="0" err="1"/>
              <a:t>using</a:t>
            </a:r>
            <a:r>
              <a:rPr lang="pt-PT" dirty="0"/>
              <a:t> Precoding</a:t>
            </a:r>
          </a:p>
        </p:txBody>
      </p:sp>
      <p:pic>
        <p:nvPicPr>
          <p:cNvPr id="2" name="Picture 1"/>
          <p:cNvPicPr>
            <a:picLocks noChangeAspect="1"/>
          </p:cNvPicPr>
          <p:nvPr/>
        </p:nvPicPr>
        <p:blipFill>
          <a:blip r:embed="rId2"/>
          <a:stretch>
            <a:fillRect/>
          </a:stretch>
        </p:blipFill>
        <p:spPr>
          <a:xfrm>
            <a:off x="1048541" y="1320212"/>
            <a:ext cx="8476163" cy="4208691"/>
          </a:xfrm>
          <a:prstGeom prst="rect">
            <a:avLst/>
          </a:prstGeom>
        </p:spPr>
      </p:pic>
      <p:sp>
        <p:nvSpPr>
          <p:cNvPr id="6" name="TextBox 5"/>
          <p:cNvSpPr txBox="1"/>
          <p:nvPr/>
        </p:nvSpPr>
        <p:spPr>
          <a:xfrm>
            <a:off x="7661193" y="1976296"/>
            <a:ext cx="1620751" cy="954107"/>
          </a:xfrm>
          <a:prstGeom prst="rect">
            <a:avLst/>
          </a:prstGeom>
          <a:noFill/>
        </p:spPr>
        <p:txBody>
          <a:bodyPr wrap="square" rtlCol="0">
            <a:spAutoFit/>
          </a:bodyPr>
          <a:lstStyle/>
          <a:p>
            <a:pPr algn="ctr"/>
            <a:r>
              <a:rPr lang="pt-PT" sz="2800" dirty="0" err="1">
                <a:solidFill>
                  <a:srgbClr val="FF0000"/>
                </a:solidFill>
                <a:effectLst>
                  <a:outerShdw blurRad="38100" dist="38100" dir="2700000" algn="tl">
                    <a:srgbClr val="000000">
                      <a:alpha val="43137"/>
                    </a:srgbClr>
                  </a:outerShdw>
                </a:effectLst>
              </a:rPr>
              <a:t>Matrix</a:t>
            </a:r>
            <a:endParaRPr lang="pt-PT" sz="2800" dirty="0">
              <a:solidFill>
                <a:srgbClr val="FF0000"/>
              </a:solidFill>
              <a:effectLst>
                <a:outerShdw blurRad="38100" dist="38100" dir="2700000" algn="tl">
                  <a:srgbClr val="000000">
                    <a:alpha val="43137"/>
                  </a:srgbClr>
                </a:outerShdw>
              </a:effectLst>
            </a:endParaRPr>
          </a:p>
          <a:p>
            <a:pPr algn="ctr"/>
            <a:r>
              <a:rPr lang="pt-PT" sz="2800" dirty="0" err="1">
                <a:solidFill>
                  <a:srgbClr val="FF0000"/>
                </a:solidFill>
                <a:effectLst>
                  <a:outerShdw blurRad="38100" dist="38100" dir="2700000" algn="tl">
                    <a:srgbClr val="000000">
                      <a:alpha val="43137"/>
                    </a:srgbClr>
                  </a:outerShdw>
                </a:effectLst>
              </a:rPr>
              <a:t>inversion</a:t>
            </a:r>
            <a:endParaRPr lang="pt-PT" sz="2800" dirty="0">
              <a:solidFill>
                <a:srgbClr val="FF0000"/>
              </a:solidFill>
              <a:effectLst>
                <a:outerShdw blurRad="38100" dist="38100" dir="2700000" algn="tl">
                  <a:srgbClr val="000000">
                    <a:alpha val="43137"/>
                  </a:srgbClr>
                </a:outerShdw>
              </a:effectLst>
            </a:endParaRPr>
          </a:p>
        </p:txBody>
      </p:sp>
      <p:sp>
        <p:nvSpPr>
          <p:cNvPr id="8" name="Retângulo 7">
            <a:extLst>
              <a:ext uri="{FF2B5EF4-FFF2-40B4-BE49-F238E27FC236}">
                <a16:creationId xmlns:a16="http://schemas.microsoft.com/office/drawing/2014/main" id="{E9964F7E-B8C3-40F3-AF21-DB6CC75D7834}"/>
              </a:ext>
            </a:extLst>
          </p:cNvPr>
          <p:cNvSpPr/>
          <p:nvPr/>
        </p:nvSpPr>
        <p:spPr>
          <a:xfrm>
            <a:off x="211015" y="5624461"/>
            <a:ext cx="12005251" cy="523220"/>
          </a:xfrm>
          <a:prstGeom prst="rect">
            <a:avLst/>
          </a:prstGeom>
        </p:spPr>
        <p:txBody>
          <a:bodyPr wrap="square">
            <a:spAutoFit/>
          </a:bodyPr>
          <a:lstStyle/>
          <a:p>
            <a:pPr lvl="0" algn="just"/>
            <a:r>
              <a:rPr lang="en-GB" sz="1400" b="1" dirty="0"/>
              <a:t>[1] M. Marques da Silva, R. Dinis, “A Simplified Massive MIMO Implemented with Pre or Post-Processing”, Physical Communications, Elsevier, Physical Communication-Elsevier Vol. 1, Nº 1, pp. 1-12, September, 2017, http://dx.doi.org/10.1016/j.phycom.2017.06.002</a:t>
            </a:r>
            <a:endParaRPr lang="pt-PT" sz="1400" b="1" dirty="0"/>
          </a:p>
        </p:txBody>
      </p:sp>
    </p:spTree>
    <p:extLst>
      <p:ext uri="{BB962C8B-B14F-4D97-AF65-F5344CB8AC3E}">
        <p14:creationId xmlns:p14="http://schemas.microsoft.com/office/powerpoint/2010/main" val="1425985312"/>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01578" y="44450"/>
            <a:ext cx="7068065" cy="1143000"/>
          </a:xfrm>
          <a:solidFill>
            <a:schemeClr val="bg1">
              <a:lumMod val="65000"/>
            </a:schemeClr>
          </a:solidFill>
        </p:spPr>
        <p:txBody>
          <a:bodyPr vert="horz" lIns="91440" tIns="45720" rIns="91440" bIns="45720" rtlCol="0" anchor="ctr">
            <a:normAutofit fontScale="90000"/>
          </a:bodyPr>
          <a:lstStyle/>
          <a:p>
            <a:pPr algn="ctr"/>
            <a:r>
              <a:rPr lang="pt-PT" dirty="0" err="1"/>
              <a:t>System</a:t>
            </a:r>
            <a:r>
              <a:rPr lang="pt-PT" dirty="0"/>
              <a:t> </a:t>
            </a:r>
            <a:r>
              <a:rPr lang="pt-PT" dirty="0" err="1"/>
              <a:t>Characterization</a:t>
            </a:r>
            <a:r>
              <a:rPr lang="pt-PT" dirty="0"/>
              <a:t> for m-MIMO </a:t>
            </a:r>
            <a:r>
              <a:rPr lang="pt-PT" dirty="0" err="1"/>
              <a:t>using</a:t>
            </a:r>
            <a:r>
              <a:rPr lang="pt-PT" dirty="0"/>
              <a:t> Precoding</a:t>
            </a:r>
          </a:p>
        </p:txBody>
      </p:sp>
      <p:sp>
        <p:nvSpPr>
          <p:cNvPr id="3" name="Rectangle 2">
            <a:extLst>
              <a:ext uri="{FF2B5EF4-FFF2-40B4-BE49-F238E27FC236}">
                <a16:creationId xmlns:a16="http://schemas.microsoft.com/office/drawing/2014/main" id="{43634116-5AA6-4D27-988E-7DDE24F47D32}"/>
              </a:ext>
            </a:extLst>
          </p:cNvPr>
          <p:cNvSpPr>
            <a:spLocks noChangeArrowheads="1"/>
          </p:cNvSpPr>
          <p:nvPr/>
        </p:nvSpPr>
        <p:spPr bwMode="auto">
          <a:xfrm>
            <a:off x="8932715" y="1178"/>
            <a:ext cx="12192000" cy="0"/>
          </a:xfrm>
          <a:prstGeom prst="rect">
            <a:avLst/>
          </a:prstGeom>
          <a:solidFill>
            <a:schemeClr val="accent1">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4" name="Objeto 3">
            <a:extLst>
              <a:ext uri="{FF2B5EF4-FFF2-40B4-BE49-F238E27FC236}">
                <a16:creationId xmlns:a16="http://schemas.microsoft.com/office/drawing/2014/main" id="{D8CCE26B-F8CF-40A9-9FED-3BA75F279518}"/>
              </a:ext>
            </a:extLst>
          </p:cNvPr>
          <p:cNvGraphicFramePr>
            <a:graphicFrameLocks noChangeAspect="1"/>
          </p:cNvGraphicFramePr>
          <p:nvPr>
            <p:extLst/>
          </p:nvPr>
        </p:nvGraphicFramePr>
        <p:xfrm>
          <a:off x="8949191" y="1178"/>
          <a:ext cx="3267075" cy="1438275"/>
        </p:xfrm>
        <a:graphic>
          <a:graphicData uri="http://schemas.openxmlformats.org/presentationml/2006/ole">
            <mc:AlternateContent xmlns:mc="http://schemas.openxmlformats.org/markup-compatibility/2006">
              <mc:Choice xmlns:v="urn:schemas-microsoft-com:vml" Requires="v">
                <p:oleObj spid="_x0000_s2050" name="Visio" r:id="rId3" imgW="6372359" imgH="2819434" progId="Visio.Drawing.15">
                  <p:embed/>
                </p:oleObj>
              </mc:Choice>
              <mc:Fallback>
                <p:oleObj name="Visio" r:id="rId3" imgW="6372359" imgH="2819434" progId="Visio.Drawing.15">
                  <p:embed/>
                  <p:pic>
                    <p:nvPicPr>
                      <p:cNvPr id="4" name="Objeto 3">
                        <a:extLst>
                          <a:ext uri="{FF2B5EF4-FFF2-40B4-BE49-F238E27FC236}">
                            <a16:creationId xmlns:a16="http://schemas.microsoft.com/office/drawing/2014/main" id="{D8CCE26B-F8CF-40A9-9FED-3BA75F279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9191" y="1178"/>
                        <a:ext cx="3267075" cy="1438275"/>
                      </a:xfrm>
                      <a:prstGeom prst="rect">
                        <a:avLst/>
                      </a:prstGeom>
                      <a:solidFill>
                        <a:schemeClr val="accent1">
                          <a:lumMod val="40000"/>
                          <a:lumOff val="60000"/>
                        </a:schemeClr>
                      </a:solidFill>
                    </p:spPr>
                  </p:pic>
                </p:oleObj>
              </mc:Fallback>
            </mc:AlternateContent>
          </a:graphicData>
        </a:graphic>
      </p:graphicFrame>
      <p:graphicFrame>
        <p:nvGraphicFramePr>
          <p:cNvPr id="11" name="Diagrama 10">
            <a:extLst>
              <a:ext uri="{FF2B5EF4-FFF2-40B4-BE49-F238E27FC236}">
                <a16:creationId xmlns:a16="http://schemas.microsoft.com/office/drawing/2014/main" id="{072F5D77-BF21-4875-BEAB-B4FD442E49C7}"/>
              </a:ext>
            </a:extLst>
          </p:cNvPr>
          <p:cNvGraphicFramePr/>
          <p:nvPr>
            <p:extLst/>
          </p:nvPr>
        </p:nvGraphicFramePr>
        <p:xfrm>
          <a:off x="43373" y="1438449"/>
          <a:ext cx="12131042" cy="42017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12"/>
          <p:cNvPicPr>
            <a:picLocks noChangeAspect="1"/>
          </p:cNvPicPr>
          <p:nvPr/>
        </p:nvPicPr>
        <p:blipFill>
          <a:blip r:embed="rId10"/>
          <a:stretch>
            <a:fillRect/>
          </a:stretch>
        </p:blipFill>
        <p:spPr>
          <a:xfrm>
            <a:off x="7489088" y="2121350"/>
            <a:ext cx="2024187" cy="503370"/>
          </a:xfrm>
          <a:prstGeom prst="rect">
            <a:avLst/>
          </a:prstGeom>
        </p:spPr>
      </p:pic>
      <p:pic>
        <p:nvPicPr>
          <p:cNvPr id="14" name="Picture 13"/>
          <p:cNvPicPr>
            <a:picLocks noChangeAspect="1"/>
          </p:cNvPicPr>
          <p:nvPr/>
        </p:nvPicPr>
        <p:blipFill>
          <a:blip r:embed="rId11"/>
          <a:stretch>
            <a:fillRect/>
          </a:stretch>
        </p:blipFill>
        <p:spPr>
          <a:xfrm>
            <a:off x="10212772" y="3306456"/>
            <a:ext cx="1918270" cy="465707"/>
          </a:xfrm>
          <a:prstGeom prst="rect">
            <a:avLst/>
          </a:prstGeom>
        </p:spPr>
      </p:pic>
      <p:pic>
        <p:nvPicPr>
          <p:cNvPr id="15" name="Picture 14"/>
          <p:cNvPicPr>
            <a:picLocks noChangeAspect="1"/>
          </p:cNvPicPr>
          <p:nvPr/>
        </p:nvPicPr>
        <p:blipFill>
          <a:blip r:embed="rId12"/>
          <a:stretch>
            <a:fillRect/>
          </a:stretch>
        </p:blipFill>
        <p:spPr>
          <a:xfrm>
            <a:off x="6558574" y="3741600"/>
            <a:ext cx="3154683" cy="390846"/>
          </a:xfrm>
          <a:prstGeom prst="rect">
            <a:avLst/>
          </a:prstGeom>
        </p:spPr>
      </p:pic>
      <p:pic>
        <p:nvPicPr>
          <p:cNvPr id="16" name="Picture 15"/>
          <p:cNvPicPr>
            <a:picLocks noChangeAspect="1"/>
          </p:cNvPicPr>
          <p:nvPr/>
        </p:nvPicPr>
        <p:blipFill>
          <a:blip r:embed="rId13"/>
          <a:stretch>
            <a:fillRect/>
          </a:stretch>
        </p:blipFill>
        <p:spPr>
          <a:xfrm>
            <a:off x="1204944" y="4539027"/>
            <a:ext cx="378445" cy="360424"/>
          </a:xfrm>
          <a:prstGeom prst="rect">
            <a:avLst/>
          </a:prstGeom>
        </p:spPr>
      </p:pic>
      <p:sp>
        <p:nvSpPr>
          <p:cNvPr id="17" name="Retângulo 16">
            <a:extLst>
              <a:ext uri="{FF2B5EF4-FFF2-40B4-BE49-F238E27FC236}">
                <a16:creationId xmlns:a16="http://schemas.microsoft.com/office/drawing/2014/main" id="{46DFEAED-02E6-4930-96AA-A18F672A0D3F}"/>
              </a:ext>
            </a:extLst>
          </p:cNvPr>
          <p:cNvSpPr/>
          <p:nvPr/>
        </p:nvSpPr>
        <p:spPr>
          <a:xfrm>
            <a:off x="211015" y="5624461"/>
            <a:ext cx="12005251" cy="523220"/>
          </a:xfrm>
          <a:prstGeom prst="rect">
            <a:avLst/>
          </a:prstGeom>
        </p:spPr>
        <p:txBody>
          <a:bodyPr wrap="square">
            <a:spAutoFit/>
          </a:bodyPr>
          <a:lstStyle/>
          <a:p>
            <a:pPr lvl="0" algn="just"/>
            <a:r>
              <a:rPr lang="en-GB" sz="1400" b="1" dirty="0"/>
              <a:t>[1] M. Marques da Silva, R. Dinis, “A Simplified Massive MIMO Implemented with Pre or Post-Processing”, Physical Communications, Elsevier, Physical Communication-Elsevier Vol. 1, Nº 1, pp. 1-12, September, 2017, http://dx.doi.org/10.1016/j.phycom.2017.06.002</a:t>
            </a:r>
            <a:endParaRPr lang="pt-PT" sz="1400" b="1" dirty="0"/>
          </a:p>
        </p:txBody>
      </p:sp>
    </p:spTree>
    <p:extLst>
      <p:ext uri="{BB962C8B-B14F-4D97-AF65-F5344CB8AC3E}">
        <p14:creationId xmlns:p14="http://schemas.microsoft.com/office/powerpoint/2010/main" val="324700633"/>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01578" y="44450"/>
            <a:ext cx="7068065" cy="1143000"/>
          </a:xfrm>
          <a:solidFill>
            <a:schemeClr val="bg1">
              <a:lumMod val="65000"/>
            </a:schemeClr>
          </a:solidFill>
        </p:spPr>
        <p:txBody>
          <a:bodyPr vert="horz" lIns="91440" tIns="45720" rIns="91440" bIns="45720" rtlCol="0" anchor="ctr">
            <a:normAutofit fontScale="90000"/>
          </a:bodyPr>
          <a:lstStyle/>
          <a:p>
            <a:pPr algn="ctr"/>
            <a:r>
              <a:rPr lang="pt-PT" dirty="0" err="1"/>
              <a:t>System</a:t>
            </a:r>
            <a:r>
              <a:rPr lang="pt-PT" dirty="0"/>
              <a:t> </a:t>
            </a:r>
            <a:r>
              <a:rPr lang="pt-PT" dirty="0" err="1"/>
              <a:t>Characterization</a:t>
            </a:r>
            <a:r>
              <a:rPr lang="pt-PT" dirty="0"/>
              <a:t> for m-MIMO </a:t>
            </a:r>
            <a:r>
              <a:rPr lang="pt-PT" dirty="0" err="1"/>
              <a:t>using</a:t>
            </a:r>
            <a:r>
              <a:rPr lang="pt-PT" dirty="0"/>
              <a:t> Precoding</a:t>
            </a:r>
          </a:p>
        </p:txBody>
      </p:sp>
      <p:sp>
        <p:nvSpPr>
          <p:cNvPr id="3" name="Rectangle 2">
            <a:extLst>
              <a:ext uri="{FF2B5EF4-FFF2-40B4-BE49-F238E27FC236}">
                <a16:creationId xmlns:a16="http://schemas.microsoft.com/office/drawing/2014/main" id="{43634116-5AA6-4D27-988E-7DDE24F47D32}"/>
              </a:ext>
            </a:extLst>
          </p:cNvPr>
          <p:cNvSpPr>
            <a:spLocks noChangeArrowheads="1"/>
          </p:cNvSpPr>
          <p:nvPr/>
        </p:nvSpPr>
        <p:spPr bwMode="auto">
          <a:xfrm>
            <a:off x="8932715" y="1178"/>
            <a:ext cx="12192000" cy="0"/>
          </a:xfrm>
          <a:prstGeom prst="rect">
            <a:avLst/>
          </a:prstGeom>
          <a:solidFill>
            <a:schemeClr val="accent1">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p>
            <a:endParaRPr lang="pt-PT"/>
          </a:p>
        </p:txBody>
      </p:sp>
      <p:pic>
        <p:nvPicPr>
          <p:cNvPr id="5" name="Imagem 4">
            <a:extLst>
              <a:ext uri="{FF2B5EF4-FFF2-40B4-BE49-F238E27FC236}">
                <a16:creationId xmlns:a16="http://schemas.microsoft.com/office/drawing/2014/main" id="{214C8AA3-1D80-40C3-89C5-3792BEDE9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918" y="1518309"/>
            <a:ext cx="6802725" cy="2983651"/>
          </a:xfrm>
          <a:prstGeom prst="rect">
            <a:avLst/>
          </a:prstGeom>
        </p:spPr>
      </p:pic>
      <p:grpSp>
        <p:nvGrpSpPr>
          <p:cNvPr id="6" name="Grupo 5">
            <a:extLst>
              <a:ext uri="{FF2B5EF4-FFF2-40B4-BE49-F238E27FC236}">
                <a16:creationId xmlns:a16="http://schemas.microsoft.com/office/drawing/2014/main" id="{B89040EE-CA40-40E8-BB4D-8B038AF6AC31}"/>
              </a:ext>
            </a:extLst>
          </p:cNvPr>
          <p:cNvGrpSpPr/>
          <p:nvPr/>
        </p:nvGrpSpPr>
        <p:grpSpPr>
          <a:xfrm>
            <a:off x="-30479" y="4201296"/>
            <a:ext cx="12131042" cy="1598131"/>
            <a:chOff x="0" y="27725"/>
            <a:chExt cx="12131042" cy="1266890"/>
          </a:xfrm>
        </p:grpSpPr>
        <p:sp>
          <p:nvSpPr>
            <p:cNvPr id="7" name="Retângulo: Cantos Arredondados 6">
              <a:extLst>
                <a:ext uri="{FF2B5EF4-FFF2-40B4-BE49-F238E27FC236}">
                  <a16:creationId xmlns:a16="http://schemas.microsoft.com/office/drawing/2014/main" id="{F6E686B7-BAC8-4240-A997-D6189E28D5AA}"/>
                </a:ext>
              </a:extLst>
            </p:cNvPr>
            <p:cNvSpPr/>
            <p:nvPr/>
          </p:nvSpPr>
          <p:spPr>
            <a:xfrm>
              <a:off x="0" y="27725"/>
              <a:ext cx="12131042" cy="1266890"/>
            </a:xfrm>
            <a:prstGeom prst="round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8" name="Retângulo: Cantos Arredondados 4">
              <a:extLst>
                <a:ext uri="{FF2B5EF4-FFF2-40B4-BE49-F238E27FC236}">
                  <a16:creationId xmlns:a16="http://schemas.microsoft.com/office/drawing/2014/main" id="{1CCDEAAB-5241-4102-AF94-F5150B851A93}"/>
                </a:ext>
              </a:extLst>
            </p:cNvPr>
            <p:cNvSpPr txBox="1"/>
            <p:nvPr/>
          </p:nvSpPr>
          <p:spPr>
            <a:xfrm>
              <a:off x="61844" y="89569"/>
              <a:ext cx="12007354" cy="11432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342900" indent="-342900">
                <a:buFont typeface="Arial" panose="020B0604020202020204" pitchFamily="34" charset="0"/>
                <a:buChar char="•"/>
              </a:pPr>
              <a:r>
                <a:rPr lang="en-US" sz="2400" dirty="0">
                  <a:solidFill>
                    <a:schemeClr val="tx1"/>
                  </a:solidFill>
                  <a:latin typeface="Times New Roman" panose="02020603050405020304" pitchFamily="18" charset="0"/>
                  <a:ea typeface="Times New Roman" panose="02020603050405020304" pitchFamily="18" charset="0"/>
                </a:rPr>
                <a:t>We have </a:t>
              </a:r>
              <a:r>
                <a:rPr lang="en-US" sz="2400" b="1" dirty="0">
                  <a:solidFill>
                    <a:schemeClr val="tx1"/>
                  </a:solidFill>
                  <a:latin typeface="Times New Roman" panose="02020603050405020304" pitchFamily="18" charset="0"/>
                  <a:ea typeface="Times New Roman" panose="02020603050405020304" pitchFamily="18" charset="0"/>
                </a:rPr>
                <a:t>interference between data symbols and pilots</a:t>
              </a:r>
              <a:r>
                <a:rPr lang="en-US" sz="2400" dirty="0">
                  <a:solidFill>
                    <a:schemeClr val="tx1"/>
                  </a:solidFill>
                  <a:latin typeface="Times New Roman" panose="02020603050405020304" pitchFamily="18" charset="0"/>
                  <a:ea typeface="Times New Roman" panose="02020603050405020304" pitchFamily="18" charset="0"/>
                </a:rPr>
                <a:t>, which leads to performance degradation.</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ea typeface="Times New Roman" panose="02020603050405020304" pitchFamily="18" charset="0"/>
                </a:rPr>
                <a:t>To overcome this problem, we can employ </a:t>
              </a:r>
              <a:r>
                <a:rPr lang="en-US" sz="2400" b="1" dirty="0">
                  <a:solidFill>
                    <a:schemeClr val="tx1"/>
                  </a:solidFill>
                  <a:latin typeface="Times New Roman" panose="02020603050405020304" pitchFamily="18" charset="0"/>
                  <a:ea typeface="Times New Roman" panose="02020603050405020304" pitchFamily="18" charset="0"/>
                </a:rPr>
                <a:t>pilots with relatively low power </a:t>
              </a:r>
              <a:r>
                <a:rPr lang="en-US" sz="2400" dirty="0">
                  <a:solidFill>
                    <a:schemeClr val="tx1"/>
                  </a:solidFill>
                  <a:latin typeface="Times New Roman" panose="02020603050405020304" pitchFamily="18" charset="0"/>
                  <a:ea typeface="Times New Roman" panose="02020603050405020304" pitchFamily="18" charset="0"/>
                </a:rPr>
                <a:t>and </a:t>
              </a:r>
              <a:r>
                <a:rPr lang="en-US" sz="2400" b="1" dirty="0">
                  <a:solidFill>
                    <a:schemeClr val="tx1"/>
                  </a:solidFill>
                  <a:latin typeface="Times New Roman" panose="02020603050405020304" pitchFamily="18" charset="0"/>
                  <a:ea typeface="Times New Roman" panose="02020603050405020304" pitchFamily="18" charset="0"/>
                </a:rPr>
                <a:t>average the pilots over a large number of blocks </a:t>
              </a:r>
              <a:r>
                <a:rPr lang="en-US" sz="2400" dirty="0">
                  <a:solidFill>
                    <a:schemeClr val="tx1"/>
                  </a:solidFill>
                  <a:latin typeface="Times New Roman" panose="02020603050405020304" pitchFamily="18" charset="0"/>
                  <a:ea typeface="Times New Roman" panose="02020603050405020304" pitchFamily="18" charset="0"/>
                </a:rPr>
                <a:t>so as to obtain accurate channel estimates. </a:t>
              </a:r>
              <a:endParaRPr lang="pt-PT" sz="2400" dirty="0">
                <a:solidFill>
                  <a:schemeClr val="tx1"/>
                </a:solidFill>
              </a:endParaRPr>
            </a:p>
          </p:txBody>
        </p:sp>
      </p:grpSp>
    </p:spTree>
    <p:extLst>
      <p:ext uri="{BB962C8B-B14F-4D97-AF65-F5344CB8AC3E}">
        <p14:creationId xmlns:p14="http://schemas.microsoft.com/office/powerpoint/2010/main" val="456923739"/>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450850"/>
          </a:xfrm>
          <a:solidFill>
            <a:schemeClr val="bg2"/>
          </a:solidFill>
        </p:spPr>
        <p:txBody>
          <a:bodyPr>
            <a:noAutofit/>
          </a:bodyPr>
          <a:lstStyle/>
          <a:p>
            <a:r>
              <a:rPr lang="pt-PT" sz="3000" dirty="0" err="1">
                <a:solidFill>
                  <a:schemeClr val="tx1">
                    <a:lumMod val="85000"/>
                    <a:lumOff val="15000"/>
                  </a:schemeClr>
                </a:solidFill>
              </a:rPr>
              <a:t>Motivation</a:t>
            </a:r>
            <a:r>
              <a:rPr lang="pt-PT" sz="3000" dirty="0">
                <a:solidFill>
                  <a:schemeClr val="tx1">
                    <a:lumMod val="85000"/>
                    <a:lumOff val="15000"/>
                  </a:schemeClr>
                </a:solidFill>
              </a:rPr>
              <a:t> (1/2)</a:t>
            </a:r>
            <a:endParaRPr lang="pt-PT"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49D83A97-728F-42C1-A32B-6D8AAF83BF78}" type="slidenum">
              <a:rPr lang="pt-PT" smtClean="0">
                <a:solidFill>
                  <a:schemeClr val="tx1"/>
                </a:solidFill>
              </a:rPr>
              <a:t>4</a:t>
            </a:fld>
            <a:endParaRPr lang="pt-PT">
              <a:solidFill>
                <a:schemeClr val="tx1"/>
              </a:solidFill>
            </a:endParaRPr>
          </a:p>
        </p:txBody>
      </p:sp>
      <p:sp>
        <p:nvSpPr>
          <p:cNvPr id="5" name="Retângulo 4"/>
          <p:cNvSpPr/>
          <p:nvPr/>
        </p:nvSpPr>
        <p:spPr>
          <a:xfrm>
            <a:off x="1622714" y="2130251"/>
            <a:ext cx="4572000" cy="300082"/>
          </a:xfrm>
          <a:prstGeom prst="rect">
            <a:avLst/>
          </a:prstGeom>
        </p:spPr>
        <p:txBody>
          <a:bodyPr>
            <a:spAutoFit/>
          </a:bodyPr>
          <a:lstStyle/>
          <a:p>
            <a:endParaRPr lang="pt-PT" sz="1350" dirty="0"/>
          </a:p>
        </p:txBody>
      </p:sp>
      <p:sp>
        <p:nvSpPr>
          <p:cNvPr id="7" name="Retângulo 6"/>
          <p:cNvSpPr/>
          <p:nvPr/>
        </p:nvSpPr>
        <p:spPr>
          <a:xfrm>
            <a:off x="1819783" y="639098"/>
            <a:ext cx="7945540" cy="6082379"/>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t"/>
          <a:lstStyle/>
          <a:p>
            <a:pPr marL="342900" indent="-342900" algn="just">
              <a:buFont typeface="Wingdings" pitchFamily="2" charset="2"/>
              <a:buChar char="§"/>
            </a:pPr>
            <a:r>
              <a:rPr lang="en-US" sz="2800" dirty="0">
                <a:latin typeface="+mj-lt"/>
              </a:rPr>
              <a:t>Multiple-input, multiple output (MIMO) provide substantial capacity gains supported by multiplexing and diversity gains.</a:t>
            </a:r>
          </a:p>
          <a:p>
            <a:pPr marL="342900" indent="-342900" algn="just">
              <a:buFont typeface="Wingdings" pitchFamily="2" charset="2"/>
              <a:buChar char="§"/>
            </a:pPr>
            <a:endParaRPr lang="en-US" sz="2800" dirty="0">
              <a:latin typeface="+mj-lt"/>
            </a:endParaRPr>
          </a:p>
          <a:p>
            <a:pPr marL="342900" indent="-342900" algn="just">
              <a:buFont typeface="Wingdings" pitchFamily="2" charset="2"/>
              <a:buChar char="§"/>
            </a:pPr>
            <a:r>
              <a:rPr lang="en-US" sz="2800" dirty="0">
                <a:latin typeface="+mj-lt"/>
              </a:rPr>
              <a:t>Study of MIMO systems in underwater environments is scarce and usually associated with orthogonal frequency division multiplexing (OFDM) systems.</a:t>
            </a:r>
          </a:p>
          <a:p>
            <a:pPr marL="342900" indent="-342900" algn="just">
              <a:buFont typeface="Wingdings" pitchFamily="2" charset="2"/>
              <a:buChar char="§"/>
            </a:pPr>
            <a:endParaRPr lang="en-US" sz="2800" dirty="0">
              <a:latin typeface="+mj-lt"/>
            </a:endParaRPr>
          </a:p>
          <a:p>
            <a:pPr marL="342900" indent="-342900" algn="just">
              <a:buFont typeface="Wingdings" pitchFamily="2" charset="2"/>
              <a:buChar char="§"/>
            </a:pPr>
            <a:r>
              <a:rPr lang="en-US" sz="2800" dirty="0">
                <a:latin typeface="+mj-lt"/>
              </a:rPr>
              <a:t>OFDM signals present high envelope fluctuations and a large peak-to-average power ratio (PAPR), which complicates the amplification process:</a:t>
            </a:r>
          </a:p>
          <a:p>
            <a:pPr marL="800100" lvl="1" indent="-342900" algn="just">
              <a:buFont typeface="Courier New" panose="02070309020205020404" pitchFamily="49" charset="0"/>
              <a:buChar char="o"/>
            </a:pPr>
            <a:r>
              <a:rPr lang="en-US" sz="2800" dirty="0">
                <a:latin typeface="+mj-lt"/>
              </a:rPr>
              <a:t>Need for a large input back off (IBO).</a:t>
            </a:r>
          </a:p>
          <a:p>
            <a:pPr marL="800100" lvl="1" indent="-342900" algn="just">
              <a:buFont typeface="Courier New" panose="02070309020205020404" pitchFamily="49" charset="0"/>
              <a:buChar char="o"/>
            </a:pPr>
            <a:r>
              <a:rPr lang="en-US" sz="2800" dirty="0">
                <a:latin typeface="+mj-lt"/>
              </a:rPr>
              <a:t>Low energy-efficiency.</a:t>
            </a:r>
          </a:p>
          <a:p>
            <a:pPr marL="800100" lvl="1" indent="-342900" algn="just">
              <a:buFont typeface="Courier New" panose="02070309020205020404" pitchFamily="49" charset="0"/>
              <a:buChar char="o"/>
            </a:pPr>
            <a:endParaRPr lang="en-US" sz="2400" dirty="0">
              <a:latin typeface="+mj-lt"/>
            </a:endParaRPr>
          </a:p>
          <a:p>
            <a:pPr marL="257175" indent="-257175" algn="just">
              <a:buFont typeface="Wingdings" panose="05000000000000000000" pitchFamily="2" charset="2"/>
              <a:buChar char="§"/>
            </a:pPr>
            <a:endParaRPr lang="en-US" sz="2700" dirty="0">
              <a:latin typeface="+mj-lt"/>
            </a:endParaRPr>
          </a:p>
          <a:p>
            <a:pPr algn="just"/>
            <a:endParaRPr lang="en-US" sz="2700" dirty="0">
              <a:latin typeface="+mj-lt"/>
            </a:endParaRPr>
          </a:p>
        </p:txBody>
      </p:sp>
    </p:spTree>
    <p:extLst>
      <p:ext uri="{BB962C8B-B14F-4D97-AF65-F5344CB8AC3E}">
        <p14:creationId xmlns:p14="http://schemas.microsoft.com/office/powerpoint/2010/main" val="3482412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B9AA38-532C-409E-8B9D-F53A451CDB71}"/>
              </a:ext>
            </a:extLst>
          </p:cNvPr>
          <p:cNvSpPr>
            <a:spLocks noGrp="1"/>
          </p:cNvSpPr>
          <p:nvPr>
            <p:ph type="title"/>
          </p:nvPr>
        </p:nvSpPr>
        <p:spPr/>
        <p:txBody>
          <a:bodyPr/>
          <a:lstStyle/>
          <a:p>
            <a:endParaRPr lang="pt-PT"/>
          </a:p>
        </p:txBody>
      </p:sp>
      <p:sp>
        <p:nvSpPr>
          <p:cNvPr id="3" name="Marcador de Posição de Conteúdo 2">
            <a:extLst>
              <a:ext uri="{FF2B5EF4-FFF2-40B4-BE49-F238E27FC236}">
                <a16:creationId xmlns:a16="http://schemas.microsoft.com/office/drawing/2014/main" id="{AEC2440C-B53F-4D14-AA3D-D1D23A49AE65}"/>
              </a:ext>
            </a:extLst>
          </p:cNvPr>
          <p:cNvSpPr>
            <a:spLocks noGrp="1"/>
          </p:cNvSpPr>
          <p:nvPr>
            <p:ph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3DCC0848-1F11-4BB8-BF28-0CE40718CF1D}"/>
              </a:ext>
            </a:extLst>
          </p:cNvPr>
          <p:cNvSpPr>
            <a:spLocks noGrp="1"/>
          </p:cNvSpPr>
          <p:nvPr>
            <p:ph type="sldNum" sz="quarter" idx="12"/>
          </p:nvPr>
        </p:nvSpPr>
        <p:spPr/>
        <p:txBody>
          <a:bodyPr/>
          <a:lstStyle/>
          <a:p>
            <a:fld id="{673CEB8F-5EB1-4960-A2B5-0DC0F88E010A}" type="slidenum">
              <a:rPr lang="pt-PT" smtClean="0"/>
              <a:t>40</a:t>
            </a:fld>
            <a:endParaRPr lang="pt-PT"/>
          </a:p>
        </p:txBody>
      </p:sp>
      <p:pic>
        <p:nvPicPr>
          <p:cNvPr id="5" name="Imagem 4">
            <a:extLst>
              <a:ext uri="{FF2B5EF4-FFF2-40B4-BE49-F238E27FC236}">
                <a16:creationId xmlns:a16="http://schemas.microsoft.com/office/drawing/2014/main" id="{5D11ED3B-6218-4191-A15D-321601A9A77D}"/>
              </a:ext>
            </a:extLst>
          </p:cNvPr>
          <p:cNvPicPr>
            <a:picLocks noChangeAspect="1"/>
          </p:cNvPicPr>
          <p:nvPr/>
        </p:nvPicPr>
        <p:blipFill>
          <a:blip r:embed="rId3"/>
          <a:stretch>
            <a:fillRect/>
          </a:stretch>
        </p:blipFill>
        <p:spPr>
          <a:xfrm>
            <a:off x="0" y="-57665"/>
            <a:ext cx="8331758" cy="6858000"/>
          </a:xfrm>
          <a:prstGeom prst="rect">
            <a:avLst/>
          </a:prstGeom>
        </p:spPr>
      </p:pic>
      <p:graphicFrame>
        <p:nvGraphicFramePr>
          <p:cNvPr id="6" name="Objeto 5">
            <a:extLst>
              <a:ext uri="{FF2B5EF4-FFF2-40B4-BE49-F238E27FC236}">
                <a16:creationId xmlns:a16="http://schemas.microsoft.com/office/drawing/2014/main" id="{FA277295-D3D5-473C-958A-F1945790EDC1}"/>
              </a:ext>
            </a:extLst>
          </p:cNvPr>
          <p:cNvGraphicFramePr>
            <a:graphicFrameLocks noChangeAspect="1"/>
          </p:cNvGraphicFramePr>
          <p:nvPr>
            <p:extLst/>
          </p:nvPr>
        </p:nvGraphicFramePr>
        <p:xfrm>
          <a:off x="5634042" y="4481385"/>
          <a:ext cx="6557957" cy="2386420"/>
        </p:xfrm>
        <a:graphic>
          <a:graphicData uri="http://schemas.openxmlformats.org/presentationml/2006/ole">
            <mc:AlternateContent xmlns:mc="http://schemas.openxmlformats.org/markup-compatibility/2006">
              <mc:Choice xmlns:v="urn:schemas-microsoft-com:vml" Requires="v">
                <p:oleObj spid="_x0000_s3074" name="Visio" r:id="rId4" imgW="10306114" imgH="3790882" progId="Visio.Drawing.15">
                  <p:embed/>
                </p:oleObj>
              </mc:Choice>
              <mc:Fallback>
                <p:oleObj name="Visio" r:id="rId4" imgW="10306114" imgH="3790882" progId="Visio.Drawing.15">
                  <p:embed/>
                  <p:pic>
                    <p:nvPicPr>
                      <p:cNvPr id="6" name="Objeto 5">
                        <a:extLst>
                          <a:ext uri="{FF2B5EF4-FFF2-40B4-BE49-F238E27FC236}">
                            <a16:creationId xmlns:a16="http://schemas.microsoft.com/office/drawing/2014/main" id="{FA277295-D3D5-473C-958A-F1945790ED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4042" y="4481385"/>
                        <a:ext cx="6557957" cy="2386420"/>
                      </a:xfrm>
                      <a:prstGeom prst="rect">
                        <a:avLst/>
                      </a:prstGeom>
                      <a:solidFill>
                        <a:schemeClr val="accent1">
                          <a:lumMod val="40000"/>
                          <a:lumOff val="60000"/>
                        </a:schemeClr>
                      </a:solidFill>
                    </p:spPr>
                  </p:pic>
                </p:oleObj>
              </mc:Fallback>
            </mc:AlternateContent>
          </a:graphicData>
        </a:graphic>
      </p:graphicFrame>
      <p:sp>
        <p:nvSpPr>
          <p:cNvPr id="7" name="Título 1">
            <a:extLst>
              <a:ext uri="{FF2B5EF4-FFF2-40B4-BE49-F238E27FC236}">
                <a16:creationId xmlns:a16="http://schemas.microsoft.com/office/drawing/2014/main" id="{FA7D5555-B11D-4A3F-BB3F-A9647C4BFE19}"/>
              </a:ext>
            </a:extLst>
          </p:cNvPr>
          <p:cNvSpPr txBox="1">
            <a:spLocks/>
          </p:cNvSpPr>
          <p:nvPr/>
        </p:nvSpPr>
        <p:spPr>
          <a:xfrm>
            <a:off x="8448141" y="1328207"/>
            <a:ext cx="3682313" cy="2942947"/>
          </a:xfrm>
          <a:prstGeom prst="rect">
            <a:avLst/>
          </a:prstGeom>
          <a:solidFill>
            <a:schemeClr val="bg1">
              <a:lumMod val="65000"/>
            </a:schemeClr>
          </a:solidFill>
        </p:spPr>
        <p:txBody>
          <a:bodyPr vert="horz" lIns="91440" tIns="45720" rIns="91440" bIns="45720" rtlCol="0" anchor="ctr">
            <a:normAutofit fontScale="82500" lnSpcReduction="20000"/>
          </a:bodyPr>
          <a:lstStyle>
            <a:lvl1pPr algn="ctr">
              <a:lnSpc>
                <a:spcPct val="90000"/>
              </a:lnSpc>
              <a:spcBef>
                <a:spcPct val="0"/>
              </a:spcBef>
              <a:buNone/>
              <a:defRPr sz="4400">
                <a:latin typeface="+mj-lt"/>
                <a:ea typeface="+mj-ea"/>
                <a:cs typeface="+mj-cs"/>
              </a:defRPr>
            </a:lvl1pPr>
          </a:lstStyle>
          <a:p>
            <a:r>
              <a:rPr lang="en-US" dirty="0"/>
              <a:t>Block Diagram of m-MIMO Receiver with Interference Canceller and Channel Estimation, using Pre-Processing</a:t>
            </a:r>
            <a:endParaRPr lang="pt-PT" dirty="0"/>
          </a:p>
        </p:txBody>
      </p:sp>
    </p:spTree>
    <p:extLst>
      <p:ext uri="{BB962C8B-B14F-4D97-AF65-F5344CB8AC3E}">
        <p14:creationId xmlns:p14="http://schemas.microsoft.com/office/powerpoint/2010/main" val="3819921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AC52EE-DC7D-4191-BE85-86773B5F753C}"/>
              </a:ext>
            </a:extLst>
          </p:cNvPr>
          <p:cNvSpPr>
            <a:spLocks noGrp="1"/>
          </p:cNvSpPr>
          <p:nvPr>
            <p:ph type="title"/>
          </p:nvPr>
        </p:nvSpPr>
        <p:spPr>
          <a:xfrm>
            <a:off x="1100667" y="50862"/>
            <a:ext cx="9262534" cy="1325563"/>
          </a:xfrm>
          <a:solidFill>
            <a:schemeClr val="bg1">
              <a:lumMod val="65000"/>
            </a:schemeClr>
          </a:solidFill>
        </p:spPr>
        <p:txBody>
          <a:bodyPr vert="horz" lIns="91440" tIns="45720" rIns="91440" bIns="45720" rtlCol="0" anchor="ctr">
            <a:noAutofit/>
          </a:bodyPr>
          <a:lstStyle/>
          <a:p>
            <a:pPr algn="ctr"/>
            <a:r>
              <a:rPr lang="en-US" sz="3200" dirty="0"/>
              <a:t>Block Diagram of m-MIMO Receiver with Interference Canceller and Channel Estimation, using Pre-Processing</a:t>
            </a:r>
            <a:endParaRPr lang="pt-PT" sz="3200" dirty="0"/>
          </a:p>
        </p:txBody>
      </p:sp>
      <p:sp>
        <p:nvSpPr>
          <p:cNvPr id="3" name="Marcador de Posição de Conteúdo 2">
            <a:extLst>
              <a:ext uri="{FF2B5EF4-FFF2-40B4-BE49-F238E27FC236}">
                <a16:creationId xmlns:a16="http://schemas.microsoft.com/office/drawing/2014/main" id="{2C458504-458A-4008-8D7B-ECAE4D2922E0}"/>
              </a:ext>
            </a:extLst>
          </p:cNvPr>
          <p:cNvSpPr>
            <a:spLocks noGrp="1"/>
          </p:cNvSpPr>
          <p:nvPr>
            <p:ph idx="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6B603329-E8B9-4F78-AC23-CC270730F819}"/>
              </a:ext>
            </a:extLst>
          </p:cNvPr>
          <p:cNvSpPr>
            <a:spLocks noGrp="1"/>
          </p:cNvSpPr>
          <p:nvPr>
            <p:ph type="sldNum" sz="quarter" idx="12"/>
          </p:nvPr>
        </p:nvSpPr>
        <p:spPr/>
        <p:txBody>
          <a:bodyPr/>
          <a:lstStyle/>
          <a:p>
            <a:fld id="{673CEB8F-5EB1-4960-A2B5-0DC0F88E010A}" type="slidenum">
              <a:rPr lang="pt-PT" smtClean="0"/>
              <a:t>41</a:t>
            </a:fld>
            <a:endParaRPr lang="pt-PT"/>
          </a:p>
        </p:txBody>
      </p:sp>
      <p:sp>
        <p:nvSpPr>
          <p:cNvPr id="5" name="Rectangle 2">
            <a:extLst>
              <a:ext uri="{FF2B5EF4-FFF2-40B4-BE49-F238E27FC236}">
                <a16:creationId xmlns:a16="http://schemas.microsoft.com/office/drawing/2014/main" id="{8966B54B-B053-4E74-8F6B-673008A5171D}"/>
              </a:ext>
            </a:extLst>
          </p:cNvPr>
          <p:cNvSpPr>
            <a:spLocks noChangeArrowheads="1"/>
          </p:cNvSpPr>
          <p:nvPr/>
        </p:nvSpPr>
        <p:spPr bwMode="auto">
          <a:xfrm>
            <a:off x="1037967" y="2512540"/>
            <a:ext cx="16883345" cy="45719"/>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p>
            <a:endParaRPr lang="pt-PT"/>
          </a:p>
        </p:txBody>
      </p:sp>
      <p:graphicFrame>
        <p:nvGraphicFramePr>
          <p:cNvPr id="6" name="Objeto 5">
            <a:extLst>
              <a:ext uri="{FF2B5EF4-FFF2-40B4-BE49-F238E27FC236}">
                <a16:creationId xmlns:a16="http://schemas.microsoft.com/office/drawing/2014/main" id="{7B444F3F-F1BF-491E-A20C-A255E122C141}"/>
              </a:ext>
            </a:extLst>
          </p:cNvPr>
          <p:cNvGraphicFramePr>
            <a:graphicFrameLocks noChangeAspect="1"/>
          </p:cNvGraphicFramePr>
          <p:nvPr>
            <p:extLst/>
          </p:nvPr>
        </p:nvGraphicFramePr>
        <p:xfrm>
          <a:off x="206028" y="1565872"/>
          <a:ext cx="11808171" cy="4296957"/>
        </p:xfrm>
        <a:graphic>
          <a:graphicData uri="http://schemas.openxmlformats.org/presentationml/2006/ole">
            <mc:AlternateContent xmlns:mc="http://schemas.openxmlformats.org/markup-compatibility/2006">
              <mc:Choice xmlns:v="urn:schemas-microsoft-com:vml" Requires="v">
                <p:oleObj spid="_x0000_s4098" name="Visio" r:id="rId3" imgW="10306114" imgH="3790882" progId="Visio.Drawing.15">
                  <p:embed/>
                </p:oleObj>
              </mc:Choice>
              <mc:Fallback>
                <p:oleObj name="Visio" r:id="rId3" imgW="10306114" imgH="3790882" progId="Visio.Drawing.15">
                  <p:embed/>
                  <p:pic>
                    <p:nvPicPr>
                      <p:cNvPr id="6" name="Objeto 5">
                        <a:extLst>
                          <a:ext uri="{FF2B5EF4-FFF2-40B4-BE49-F238E27FC236}">
                            <a16:creationId xmlns:a16="http://schemas.microsoft.com/office/drawing/2014/main" id="{7B444F3F-F1BF-491E-A20C-A255E122C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28" y="1565872"/>
                        <a:ext cx="11808171" cy="4296957"/>
                      </a:xfrm>
                      <a:prstGeom prst="rect">
                        <a:avLst/>
                      </a:prstGeom>
                      <a:solidFill>
                        <a:schemeClr val="accent1">
                          <a:lumMod val="40000"/>
                          <a:lumOff val="60000"/>
                        </a:schemeClr>
                      </a:solidFill>
                    </p:spPr>
                  </p:pic>
                </p:oleObj>
              </mc:Fallback>
            </mc:AlternateContent>
          </a:graphicData>
        </a:graphic>
      </p:graphicFrame>
    </p:spTree>
    <p:extLst>
      <p:ext uri="{BB962C8B-B14F-4D97-AF65-F5344CB8AC3E}">
        <p14:creationId xmlns:p14="http://schemas.microsoft.com/office/powerpoint/2010/main" val="1305818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A39CF797-C5CA-4C4E-B2AF-7DD99EDC60CF}"/>
              </a:ext>
            </a:extLst>
          </p:cNvPr>
          <p:cNvSpPr>
            <a:spLocks noGrp="1"/>
          </p:cNvSpPr>
          <p:nvPr>
            <p:ph idx="1"/>
          </p:nvPr>
        </p:nvSpPr>
        <p:spPr>
          <a:xfrm>
            <a:off x="230659" y="1825625"/>
            <a:ext cx="11705967" cy="4126767"/>
          </a:xfr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t"/>
          <a:lstStyle/>
          <a:p>
            <a:pPr marL="514350" indent="-514350" algn="just">
              <a:buFont typeface="+mj-lt"/>
              <a:buAutoNum type="arabicPeriod"/>
            </a:pPr>
            <a:r>
              <a:rPr lang="pt-PT" dirty="0" err="1">
                <a:solidFill>
                  <a:schemeClr val="dk1"/>
                </a:solidFill>
                <a:latin typeface="+mj-lt"/>
              </a:rPr>
              <a:t>Introduction</a:t>
            </a:r>
            <a:r>
              <a:rPr lang="pt-PT" dirty="0">
                <a:solidFill>
                  <a:schemeClr val="dk1"/>
                </a:solidFill>
                <a:latin typeface="+mj-lt"/>
              </a:rPr>
              <a:t>: </a:t>
            </a:r>
            <a:r>
              <a:rPr lang="pt-PT" dirty="0" err="1">
                <a:solidFill>
                  <a:schemeClr val="dk1"/>
                </a:solidFill>
                <a:latin typeface="+mj-lt"/>
              </a:rPr>
              <a:t>the</a:t>
            </a:r>
            <a:r>
              <a:rPr lang="pt-PT" dirty="0">
                <a:solidFill>
                  <a:schemeClr val="dk1"/>
                </a:solidFill>
                <a:latin typeface="+mj-lt"/>
              </a:rPr>
              <a:t> 4th Industrial </a:t>
            </a:r>
            <a:r>
              <a:rPr lang="pt-PT" dirty="0" err="1">
                <a:solidFill>
                  <a:schemeClr val="dk1"/>
                </a:solidFill>
                <a:latin typeface="+mj-lt"/>
              </a:rPr>
              <a:t>Revolution</a:t>
            </a:r>
            <a:r>
              <a:rPr lang="pt-PT" dirty="0">
                <a:solidFill>
                  <a:schemeClr val="dk1"/>
                </a:solidFill>
                <a:latin typeface="+mj-lt"/>
              </a:rPr>
              <a:t> &amp; 5G </a:t>
            </a:r>
            <a:r>
              <a:rPr lang="pt-PT" dirty="0" err="1">
                <a:solidFill>
                  <a:schemeClr val="dk1"/>
                </a:solidFill>
                <a:latin typeface="+mj-lt"/>
              </a:rPr>
              <a:t>Communications</a:t>
            </a: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r>
              <a:rPr lang="pt-PT" dirty="0" err="1">
                <a:solidFill>
                  <a:schemeClr val="dk1"/>
                </a:solidFill>
                <a:latin typeface="+mj-lt"/>
              </a:rPr>
              <a:t>Channel</a:t>
            </a:r>
            <a:r>
              <a:rPr lang="pt-PT" dirty="0">
                <a:solidFill>
                  <a:schemeClr val="dk1"/>
                </a:solidFill>
                <a:latin typeface="+mj-lt"/>
              </a:rPr>
              <a:t> </a:t>
            </a:r>
            <a:r>
              <a:rPr lang="pt-PT" dirty="0" err="1">
                <a:solidFill>
                  <a:schemeClr val="dk1"/>
                </a:solidFill>
                <a:latin typeface="+mj-lt"/>
              </a:rPr>
              <a:t>Estimation</a:t>
            </a:r>
            <a:r>
              <a:rPr lang="pt-PT" dirty="0">
                <a:solidFill>
                  <a:schemeClr val="dk1"/>
                </a:solidFill>
                <a:latin typeface="+mj-lt"/>
              </a:rPr>
              <a:t> for </a:t>
            </a:r>
            <a:r>
              <a:rPr lang="pt-PT" dirty="0" err="1">
                <a:solidFill>
                  <a:schemeClr val="dk1"/>
                </a:solidFill>
                <a:latin typeface="+mj-lt"/>
              </a:rPr>
              <a:t>Massive</a:t>
            </a:r>
            <a:r>
              <a:rPr lang="pt-PT" dirty="0">
                <a:solidFill>
                  <a:schemeClr val="dk1"/>
                </a:solidFill>
                <a:latin typeface="+mj-lt"/>
              </a:rPr>
              <a:t> MIMO </a:t>
            </a:r>
            <a:r>
              <a:rPr lang="pt-PT" dirty="0" err="1">
                <a:solidFill>
                  <a:schemeClr val="dk1"/>
                </a:solidFill>
                <a:latin typeface="+mj-lt"/>
              </a:rPr>
              <a:t>using</a:t>
            </a:r>
            <a:r>
              <a:rPr lang="pt-PT" dirty="0">
                <a:solidFill>
                  <a:schemeClr val="dk1"/>
                </a:solidFill>
                <a:latin typeface="+mj-lt"/>
              </a:rPr>
              <a:t> </a:t>
            </a:r>
            <a:r>
              <a:rPr lang="pt-PT" dirty="0" err="1">
                <a:solidFill>
                  <a:schemeClr val="dk1"/>
                </a:solidFill>
                <a:latin typeface="+mj-lt"/>
              </a:rPr>
              <a:t>Precoding</a:t>
            </a: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r>
              <a:rPr lang="pt-PT" sz="3200" b="1" dirty="0">
                <a:solidFill>
                  <a:schemeClr val="dk1"/>
                </a:solidFill>
                <a:latin typeface="+mj-lt"/>
              </a:rPr>
              <a:t>Performance </a:t>
            </a:r>
            <a:r>
              <a:rPr lang="pt-PT" sz="3200" b="1" dirty="0" err="1">
                <a:solidFill>
                  <a:schemeClr val="dk1"/>
                </a:solidFill>
                <a:latin typeface="+mj-lt"/>
              </a:rPr>
              <a:t>Results</a:t>
            </a:r>
            <a:endParaRPr lang="pt-PT" sz="3200" b="1"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r>
              <a:rPr lang="pt-PT" dirty="0" err="1">
                <a:solidFill>
                  <a:schemeClr val="dk1"/>
                </a:solidFill>
                <a:latin typeface="+mj-lt"/>
              </a:rPr>
              <a:t>Conclusions</a:t>
            </a: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p:txBody>
      </p:sp>
      <p:sp>
        <p:nvSpPr>
          <p:cNvPr id="5" name="Marcador de Posição do Número do Diapositivo 4">
            <a:extLst>
              <a:ext uri="{FF2B5EF4-FFF2-40B4-BE49-F238E27FC236}">
                <a16:creationId xmlns:a16="http://schemas.microsoft.com/office/drawing/2014/main" id="{3274C01A-E01D-40BE-BF10-49B7392493B9}"/>
              </a:ext>
            </a:extLst>
          </p:cNvPr>
          <p:cNvSpPr>
            <a:spLocks noGrp="1"/>
          </p:cNvSpPr>
          <p:nvPr>
            <p:ph type="sldNum" sz="quarter" idx="12"/>
          </p:nvPr>
        </p:nvSpPr>
        <p:spPr/>
        <p:txBody>
          <a:bodyPr/>
          <a:lstStyle/>
          <a:p>
            <a:fld id="{673CEB8F-5EB1-4960-A2B5-0DC0F88E010A}" type="slidenum">
              <a:rPr lang="pt-PT" smtClean="0"/>
              <a:t>42</a:t>
            </a:fld>
            <a:endParaRPr lang="pt-PT"/>
          </a:p>
        </p:txBody>
      </p:sp>
      <p:sp>
        <p:nvSpPr>
          <p:cNvPr id="7" name="Title 1">
            <a:extLst>
              <a:ext uri="{FF2B5EF4-FFF2-40B4-BE49-F238E27FC236}">
                <a16:creationId xmlns:a16="http://schemas.microsoft.com/office/drawing/2014/main" id="{E3E81329-E1C2-403A-A00D-F8EE1567C89A}"/>
              </a:ext>
            </a:extLst>
          </p:cNvPr>
          <p:cNvSpPr txBox="1">
            <a:spLocks/>
          </p:cNvSpPr>
          <p:nvPr/>
        </p:nvSpPr>
        <p:spPr>
          <a:xfrm>
            <a:off x="2496382" y="403262"/>
            <a:ext cx="6071286" cy="601133"/>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4000" dirty="0" err="1">
                <a:solidFill>
                  <a:schemeClr val="tx1">
                    <a:lumMod val="85000"/>
                    <a:lumOff val="15000"/>
                  </a:schemeClr>
                </a:solidFill>
              </a:rPr>
              <a:t>Outline</a:t>
            </a:r>
            <a:endParaRPr lang="pt-PT" dirty="0">
              <a:solidFill>
                <a:schemeClr val="tx1">
                  <a:lumMod val="85000"/>
                  <a:lumOff val="15000"/>
                </a:schemeClr>
              </a:solidFill>
            </a:endParaRPr>
          </a:p>
        </p:txBody>
      </p:sp>
    </p:spTree>
    <p:extLst>
      <p:ext uri="{BB962C8B-B14F-4D97-AF65-F5344CB8AC3E}">
        <p14:creationId xmlns:p14="http://schemas.microsoft.com/office/powerpoint/2010/main" val="1514274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67608" y="44450"/>
            <a:ext cx="7268344" cy="1143000"/>
          </a:xfrm>
          <a:solidFill>
            <a:schemeClr val="bg1">
              <a:lumMod val="65000"/>
            </a:schemeClr>
          </a:solidFill>
        </p:spPr>
        <p:txBody>
          <a:bodyPr>
            <a:normAutofit/>
          </a:bodyPr>
          <a:lstStyle/>
          <a:p>
            <a:pPr algn="ctr"/>
            <a:r>
              <a:rPr lang="pt-PT" dirty="0"/>
              <a:t>Performance </a:t>
            </a:r>
            <a:r>
              <a:rPr lang="pt-PT" dirty="0" err="1"/>
              <a:t>Results</a:t>
            </a:r>
            <a:endParaRPr lang="pt-PT" dirty="0"/>
          </a:p>
        </p:txBody>
      </p:sp>
      <p:graphicFrame>
        <p:nvGraphicFramePr>
          <p:cNvPr id="4" name="Diagrama 3">
            <a:extLst>
              <a:ext uri="{FF2B5EF4-FFF2-40B4-BE49-F238E27FC236}">
                <a16:creationId xmlns:a16="http://schemas.microsoft.com/office/drawing/2014/main" id="{80859398-D287-480C-BBF7-DB456C30184B}"/>
              </a:ext>
            </a:extLst>
          </p:cNvPr>
          <p:cNvGraphicFramePr/>
          <p:nvPr>
            <p:extLst>
              <p:ext uri="{D42A27DB-BD31-4B8C-83A1-F6EECF244321}">
                <p14:modId xmlns:p14="http://schemas.microsoft.com/office/powerpoint/2010/main" val="3855600277"/>
              </p:ext>
            </p:extLst>
          </p:nvPr>
        </p:nvGraphicFramePr>
        <p:xfrm>
          <a:off x="330201" y="1336431"/>
          <a:ext cx="11136870" cy="4633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013403"/>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67608" y="44450"/>
            <a:ext cx="7268344" cy="1143000"/>
          </a:xfrm>
          <a:solidFill>
            <a:schemeClr val="bg1">
              <a:lumMod val="65000"/>
            </a:schemeClr>
          </a:solidFill>
        </p:spPr>
        <p:txBody>
          <a:bodyPr vert="horz" lIns="91440" tIns="45720" rIns="91440" bIns="45720" rtlCol="0" anchor="ctr">
            <a:normAutofit/>
          </a:bodyPr>
          <a:lstStyle/>
          <a:p>
            <a:pPr algn="ctr"/>
            <a:r>
              <a:rPr lang="pt-PT" dirty="0"/>
              <a:t>Performance </a:t>
            </a:r>
            <a:r>
              <a:rPr lang="pt-PT" dirty="0" err="1"/>
              <a:t>Results</a:t>
            </a:r>
            <a:endParaRPr lang="pt-PT" dirty="0"/>
          </a:p>
        </p:txBody>
      </p:sp>
      <p:sp>
        <p:nvSpPr>
          <p:cNvPr id="6" name="Content Placeholder 1"/>
          <p:cNvSpPr>
            <a:spLocks noGrp="1"/>
          </p:cNvSpPr>
          <p:nvPr>
            <p:ph idx="1"/>
          </p:nvPr>
        </p:nvSpPr>
        <p:spPr>
          <a:xfrm>
            <a:off x="9709952" y="1894934"/>
            <a:ext cx="1814783" cy="1790988"/>
          </a:xfrm>
        </p:spPr>
        <p:txBody>
          <a:bodyPr/>
          <a:lstStyle/>
          <a:p>
            <a:pPr marL="0" indent="0" algn="ctr">
              <a:buNone/>
            </a:pPr>
            <a:r>
              <a:rPr lang="pt-PT" dirty="0"/>
              <a:t>32x2 - 2 </a:t>
            </a:r>
            <a:r>
              <a:rPr lang="pt-PT" dirty="0" err="1"/>
              <a:t>parallel</a:t>
            </a:r>
            <a:r>
              <a:rPr lang="pt-PT" dirty="0"/>
              <a:t> </a:t>
            </a:r>
            <a:r>
              <a:rPr lang="pt-PT" dirty="0" err="1"/>
              <a:t>streams</a:t>
            </a:r>
            <a:r>
              <a:rPr lang="pt-PT" dirty="0"/>
              <a:t> of data</a:t>
            </a:r>
          </a:p>
        </p:txBody>
      </p:sp>
      <p:pic>
        <p:nvPicPr>
          <p:cNvPr id="4" name="Imagem 3">
            <a:extLst>
              <a:ext uri="{FF2B5EF4-FFF2-40B4-BE49-F238E27FC236}">
                <a16:creationId xmlns:a16="http://schemas.microsoft.com/office/drawing/2014/main" id="{8E15CB8D-4405-4B97-8AEE-11FF74A37CC7}"/>
              </a:ext>
            </a:extLst>
          </p:cNvPr>
          <p:cNvPicPr>
            <a:picLocks noChangeAspect="1"/>
          </p:cNvPicPr>
          <p:nvPr/>
        </p:nvPicPr>
        <p:blipFill>
          <a:blip r:embed="rId2"/>
          <a:stretch>
            <a:fillRect/>
          </a:stretch>
        </p:blipFill>
        <p:spPr>
          <a:xfrm>
            <a:off x="2026370" y="1187450"/>
            <a:ext cx="7210938" cy="5670550"/>
          </a:xfrm>
          <a:prstGeom prst="rect">
            <a:avLst/>
          </a:prstGeom>
        </p:spPr>
      </p:pic>
    </p:spTree>
    <p:extLst>
      <p:ext uri="{BB962C8B-B14F-4D97-AF65-F5344CB8AC3E}">
        <p14:creationId xmlns:p14="http://schemas.microsoft.com/office/powerpoint/2010/main" val="940398732"/>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67608" y="44450"/>
            <a:ext cx="7268344" cy="793750"/>
          </a:xfrm>
          <a:solidFill>
            <a:schemeClr val="bg1">
              <a:lumMod val="65000"/>
            </a:schemeClr>
          </a:solidFill>
        </p:spPr>
        <p:txBody>
          <a:bodyPr vert="horz" lIns="91440" tIns="45720" rIns="91440" bIns="45720" rtlCol="0" anchor="ctr">
            <a:normAutofit/>
          </a:bodyPr>
          <a:lstStyle/>
          <a:p>
            <a:pPr algn="ctr"/>
            <a:r>
              <a:rPr lang="pt-PT" dirty="0"/>
              <a:t>Performance </a:t>
            </a:r>
            <a:r>
              <a:rPr lang="pt-PT" dirty="0" err="1"/>
              <a:t>Results</a:t>
            </a:r>
            <a:endParaRPr lang="pt-PT" dirty="0"/>
          </a:p>
        </p:txBody>
      </p:sp>
      <p:sp>
        <p:nvSpPr>
          <p:cNvPr id="2" name="Content Placeholder 1"/>
          <p:cNvSpPr>
            <a:spLocks noGrp="1"/>
          </p:cNvSpPr>
          <p:nvPr>
            <p:ph idx="1"/>
          </p:nvPr>
        </p:nvSpPr>
        <p:spPr/>
        <p:txBody>
          <a:bodyPr/>
          <a:lstStyle/>
          <a:p>
            <a:endParaRPr lang="pt-PT"/>
          </a:p>
        </p:txBody>
      </p:sp>
      <p:pic>
        <p:nvPicPr>
          <p:cNvPr id="3" name="Imagem 2">
            <a:extLst>
              <a:ext uri="{FF2B5EF4-FFF2-40B4-BE49-F238E27FC236}">
                <a16:creationId xmlns:a16="http://schemas.microsoft.com/office/drawing/2014/main" id="{E675B930-05DC-4D3F-941B-8EF802340204}"/>
              </a:ext>
            </a:extLst>
          </p:cNvPr>
          <p:cNvPicPr>
            <a:picLocks noChangeAspect="1"/>
          </p:cNvPicPr>
          <p:nvPr/>
        </p:nvPicPr>
        <p:blipFill>
          <a:blip r:embed="rId2"/>
          <a:stretch>
            <a:fillRect/>
          </a:stretch>
        </p:blipFill>
        <p:spPr>
          <a:xfrm>
            <a:off x="2119312" y="838200"/>
            <a:ext cx="7953375" cy="6019800"/>
          </a:xfrm>
          <a:prstGeom prst="rect">
            <a:avLst/>
          </a:prstGeom>
        </p:spPr>
      </p:pic>
    </p:spTree>
    <p:extLst>
      <p:ext uri="{BB962C8B-B14F-4D97-AF65-F5344CB8AC3E}">
        <p14:creationId xmlns:p14="http://schemas.microsoft.com/office/powerpoint/2010/main" val="4201593367"/>
      </p:ext>
    </p:ext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67608" y="44450"/>
            <a:ext cx="7268344" cy="927603"/>
          </a:xfrm>
          <a:solidFill>
            <a:schemeClr val="bg1">
              <a:lumMod val="65000"/>
            </a:schemeClr>
          </a:solidFill>
        </p:spPr>
        <p:txBody>
          <a:bodyPr vert="horz" lIns="91440" tIns="45720" rIns="91440" bIns="45720" rtlCol="0" anchor="ctr">
            <a:normAutofit/>
          </a:bodyPr>
          <a:lstStyle/>
          <a:p>
            <a:pPr algn="ctr"/>
            <a:r>
              <a:rPr lang="pt-PT" dirty="0"/>
              <a:t>Performance </a:t>
            </a:r>
            <a:r>
              <a:rPr lang="pt-PT" dirty="0" err="1"/>
              <a:t>Results</a:t>
            </a:r>
            <a:endParaRPr lang="pt-PT" dirty="0"/>
          </a:p>
        </p:txBody>
      </p:sp>
      <p:sp>
        <p:nvSpPr>
          <p:cNvPr id="2" name="Content Placeholder 1"/>
          <p:cNvSpPr>
            <a:spLocks noGrp="1"/>
          </p:cNvSpPr>
          <p:nvPr>
            <p:ph idx="1"/>
          </p:nvPr>
        </p:nvSpPr>
        <p:spPr/>
        <p:txBody>
          <a:bodyPr/>
          <a:lstStyle/>
          <a:p>
            <a:endParaRPr lang="pt-PT"/>
          </a:p>
        </p:txBody>
      </p:sp>
      <p:pic>
        <p:nvPicPr>
          <p:cNvPr id="3" name="Imagem 2">
            <a:extLst>
              <a:ext uri="{FF2B5EF4-FFF2-40B4-BE49-F238E27FC236}">
                <a16:creationId xmlns:a16="http://schemas.microsoft.com/office/drawing/2014/main" id="{CF6555E0-006E-474F-814A-EFE58AFA0C87}"/>
              </a:ext>
            </a:extLst>
          </p:cNvPr>
          <p:cNvPicPr>
            <a:picLocks noChangeAspect="1"/>
          </p:cNvPicPr>
          <p:nvPr/>
        </p:nvPicPr>
        <p:blipFill>
          <a:blip r:embed="rId2"/>
          <a:stretch>
            <a:fillRect/>
          </a:stretch>
        </p:blipFill>
        <p:spPr>
          <a:xfrm>
            <a:off x="1566863" y="972053"/>
            <a:ext cx="8162024" cy="5879060"/>
          </a:xfrm>
          <a:prstGeom prst="rect">
            <a:avLst/>
          </a:prstGeom>
        </p:spPr>
      </p:pic>
    </p:spTree>
    <p:extLst>
      <p:ext uri="{BB962C8B-B14F-4D97-AF65-F5344CB8AC3E}">
        <p14:creationId xmlns:p14="http://schemas.microsoft.com/office/powerpoint/2010/main" val="3422412647"/>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A39CF797-C5CA-4C4E-B2AF-7DD99EDC60CF}"/>
              </a:ext>
            </a:extLst>
          </p:cNvPr>
          <p:cNvSpPr>
            <a:spLocks noGrp="1"/>
          </p:cNvSpPr>
          <p:nvPr>
            <p:ph idx="1"/>
          </p:nvPr>
        </p:nvSpPr>
        <p:spPr>
          <a:xfrm>
            <a:off x="230659" y="1825625"/>
            <a:ext cx="11705967" cy="4126767"/>
          </a:xfr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t"/>
          <a:lstStyle/>
          <a:p>
            <a:pPr marL="514350" indent="-514350" algn="just">
              <a:buFont typeface="+mj-lt"/>
              <a:buAutoNum type="arabicPeriod"/>
            </a:pPr>
            <a:r>
              <a:rPr lang="pt-PT" dirty="0" err="1">
                <a:solidFill>
                  <a:schemeClr val="dk1"/>
                </a:solidFill>
                <a:latin typeface="+mj-lt"/>
              </a:rPr>
              <a:t>Introduction</a:t>
            </a:r>
            <a:r>
              <a:rPr lang="pt-PT" dirty="0">
                <a:solidFill>
                  <a:schemeClr val="dk1"/>
                </a:solidFill>
                <a:latin typeface="+mj-lt"/>
              </a:rPr>
              <a:t>: </a:t>
            </a:r>
            <a:r>
              <a:rPr lang="pt-PT" dirty="0" err="1">
                <a:solidFill>
                  <a:schemeClr val="dk1"/>
                </a:solidFill>
                <a:latin typeface="+mj-lt"/>
              </a:rPr>
              <a:t>the</a:t>
            </a:r>
            <a:r>
              <a:rPr lang="pt-PT" dirty="0">
                <a:solidFill>
                  <a:schemeClr val="dk1"/>
                </a:solidFill>
                <a:latin typeface="+mj-lt"/>
              </a:rPr>
              <a:t> 4th Industrial </a:t>
            </a:r>
            <a:r>
              <a:rPr lang="pt-PT" dirty="0" err="1">
                <a:solidFill>
                  <a:schemeClr val="dk1"/>
                </a:solidFill>
                <a:latin typeface="+mj-lt"/>
              </a:rPr>
              <a:t>Revolution</a:t>
            </a:r>
            <a:r>
              <a:rPr lang="pt-PT" dirty="0">
                <a:solidFill>
                  <a:schemeClr val="dk1"/>
                </a:solidFill>
                <a:latin typeface="+mj-lt"/>
              </a:rPr>
              <a:t> &amp; 5G </a:t>
            </a:r>
            <a:r>
              <a:rPr lang="pt-PT" dirty="0" err="1">
                <a:solidFill>
                  <a:schemeClr val="dk1"/>
                </a:solidFill>
                <a:latin typeface="+mj-lt"/>
              </a:rPr>
              <a:t>Communications</a:t>
            </a: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r>
              <a:rPr lang="pt-PT" dirty="0" err="1">
                <a:solidFill>
                  <a:schemeClr val="dk1"/>
                </a:solidFill>
                <a:latin typeface="+mj-lt"/>
              </a:rPr>
              <a:t>Channel</a:t>
            </a:r>
            <a:r>
              <a:rPr lang="pt-PT" dirty="0">
                <a:solidFill>
                  <a:schemeClr val="dk1"/>
                </a:solidFill>
                <a:latin typeface="+mj-lt"/>
              </a:rPr>
              <a:t> </a:t>
            </a:r>
            <a:r>
              <a:rPr lang="pt-PT" dirty="0" err="1">
                <a:solidFill>
                  <a:schemeClr val="dk1"/>
                </a:solidFill>
                <a:latin typeface="+mj-lt"/>
              </a:rPr>
              <a:t>Estimation</a:t>
            </a:r>
            <a:r>
              <a:rPr lang="pt-PT" dirty="0">
                <a:solidFill>
                  <a:schemeClr val="dk1"/>
                </a:solidFill>
                <a:latin typeface="+mj-lt"/>
              </a:rPr>
              <a:t> for </a:t>
            </a:r>
            <a:r>
              <a:rPr lang="pt-PT" dirty="0" err="1">
                <a:solidFill>
                  <a:schemeClr val="dk1"/>
                </a:solidFill>
                <a:latin typeface="+mj-lt"/>
              </a:rPr>
              <a:t>Massive</a:t>
            </a:r>
            <a:r>
              <a:rPr lang="pt-PT" dirty="0">
                <a:solidFill>
                  <a:schemeClr val="dk1"/>
                </a:solidFill>
                <a:latin typeface="+mj-lt"/>
              </a:rPr>
              <a:t> MIMO </a:t>
            </a:r>
            <a:r>
              <a:rPr lang="pt-PT" dirty="0" err="1">
                <a:solidFill>
                  <a:schemeClr val="dk1"/>
                </a:solidFill>
                <a:latin typeface="+mj-lt"/>
              </a:rPr>
              <a:t>using</a:t>
            </a:r>
            <a:r>
              <a:rPr lang="pt-PT" dirty="0">
                <a:solidFill>
                  <a:schemeClr val="dk1"/>
                </a:solidFill>
                <a:latin typeface="+mj-lt"/>
              </a:rPr>
              <a:t> </a:t>
            </a:r>
            <a:r>
              <a:rPr lang="pt-PT" dirty="0" err="1">
                <a:solidFill>
                  <a:schemeClr val="dk1"/>
                </a:solidFill>
                <a:latin typeface="+mj-lt"/>
              </a:rPr>
              <a:t>Precoding</a:t>
            </a: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r>
              <a:rPr lang="pt-PT" dirty="0">
                <a:solidFill>
                  <a:schemeClr val="dk1"/>
                </a:solidFill>
                <a:latin typeface="+mj-lt"/>
              </a:rPr>
              <a:t>Performance </a:t>
            </a:r>
            <a:r>
              <a:rPr lang="pt-PT" dirty="0" err="1">
                <a:solidFill>
                  <a:schemeClr val="dk1"/>
                </a:solidFill>
                <a:latin typeface="+mj-lt"/>
              </a:rPr>
              <a:t>Results</a:t>
            </a: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r>
              <a:rPr lang="pt-PT" sz="3200" b="1" dirty="0" err="1">
                <a:solidFill>
                  <a:schemeClr val="dk1"/>
                </a:solidFill>
                <a:latin typeface="+mj-lt"/>
              </a:rPr>
              <a:t>Conclusions</a:t>
            </a:r>
            <a:endParaRPr lang="pt-PT" b="1"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p:txBody>
      </p:sp>
      <p:sp>
        <p:nvSpPr>
          <p:cNvPr id="5" name="Marcador de Posição do Número do Diapositivo 4">
            <a:extLst>
              <a:ext uri="{FF2B5EF4-FFF2-40B4-BE49-F238E27FC236}">
                <a16:creationId xmlns:a16="http://schemas.microsoft.com/office/drawing/2014/main" id="{3274C01A-E01D-40BE-BF10-49B7392493B9}"/>
              </a:ext>
            </a:extLst>
          </p:cNvPr>
          <p:cNvSpPr>
            <a:spLocks noGrp="1"/>
          </p:cNvSpPr>
          <p:nvPr>
            <p:ph type="sldNum" sz="quarter" idx="12"/>
          </p:nvPr>
        </p:nvSpPr>
        <p:spPr/>
        <p:txBody>
          <a:bodyPr/>
          <a:lstStyle/>
          <a:p>
            <a:fld id="{673CEB8F-5EB1-4960-A2B5-0DC0F88E010A}" type="slidenum">
              <a:rPr lang="pt-PT" smtClean="0"/>
              <a:t>47</a:t>
            </a:fld>
            <a:endParaRPr lang="pt-PT"/>
          </a:p>
        </p:txBody>
      </p:sp>
      <p:sp>
        <p:nvSpPr>
          <p:cNvPr id="7" name="Title 1">
            <a:extLst>
              <a:ext uri="{FF2B5EF4-FFF2-40B4-BE49-F238E27FC236}">
                <a16:creationId xmlns:a16="http://schemas.microsoft.com/office/drawing/2014/main" id="{E3E81329-E1C2-403A-A00D-F8EE1567C89A}"/>
              </a:ext>
            </a:extLst>
          </p:cNvPr>
          <p:cNvSpPr txBox="1">
            <a:spLocks/>
          </p:cNvSpPr>
          <p:nvPr/>
        </p:nvSpPr>
        <p:spPr>
          <a:xfrm>
            <a:off x="2496382" y="403262"/>
            <a:ext cx="6071286" cy="601133"/>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4000" dirty="0" err="1">
                <a:solidFill>
                  <a:schemeClr val="tx1">
                    <a:lumMod val="85000"/>
                    <a:lumOff val="15000"/>
                  </a:schemeClr>
                </a:solidFill>
              </a:rPr>
              <a:t>Outline</a:t>
            </a:r>
            <a:endParaRPr lang="pt-PT" dirty="0">
              <a:solidFill>
                <a:schemeClr val="tx1">
                  <a:lumMod val="85000"/>
                  <a:lumOff val="15000"/>
                </a:schemeClr>
              </a:solidFill>
            </a:endParaRPr>
          </a:p>
        </p:txBody>
      </p:sp>
    </p:spTree>
    <p:extLst>
      <p:ext uri="{BB962C8B-B14F-4D97-AF65-F5344CB8AC3E}">
        <p14:creationId xmlns:p14="http://schemas.microsoft.com/office/powerpoint/2010/main" val="1589411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67608" y="44450"/>
            <a:ext cx="7268344" cy="1143000"/>
          </a:xfrm>
          <a:solidFill>
            <a:schemeClr val="bg1">
              <a:lumMod val="65000"/>
            </a:schemeClr>
          </a:solidFill>
        </p:spPr>
        <p:txBody>
          <a:bodyPr vert="horz" lIns="91440" tIns="45720" rIns="91440" bIns="45720" rtlCol="0" anchor="ctr">
            <a:normAutofit/>
          </a:bodyPr>
          <a:lstStyle/>
          <a:p>
            <a:pPr algn="ctr"/>
            <a:r>
              <a:rPr lang="pt-PT" dirty="0" err="1"/>
              <a:t>Conclusions</a:t>
            </a:r>
            <a:endParaRPr lang="pt-PT" dirty="0"/>
          </a:p>
        </p:txBody>
      </p:sp>
      <p:graphicFrame>
        <p:nvGraphicFramePr>
          <p:cNvPr id="4" name="Diagrama 3">
            <a:extLst>
              <a:ext uri="{FF2B5EF4-FFF2-40B4-BE49-F238E27FC236}">
                <a16:creationId xmlns:a16="http://schemas.microsoft.com/office/drawing/2014/main" id="{FD20ADDB-E8E8-4F60-9FE8-52AEA9BCC6A4}"/>
              </a:ext>
            </a:extLst>
          </p:cNvPr>
          <p:cNvGraphicFramePr/>
          <p:nvPr>
            <p:extLst/>
          </p:nvPr>
        </p:nvGraphicFramePr>
        <p:xfrm>
          <a:off x="-2126686" y="1343479"/>
          <a:ext cx="15193462" cy="4633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0336637"/>
      </p:ext>
    </p:extLst>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67608" y="44450"/>
            <a:ext cx="7268344" cy="1143000"/>
          </a:xfrm>
          <a:solidFill>
            <a:schemeClr val="bg1">
              <a:lumMod val="65000"/>
            </a:schemeClr>
          </a:solidFill>
        </p:spPr>
        <p:txBody>
          <a:bodyPr vert="horz" lIns="91440" tIns="45720" rIns="91440" bIns="45720" rtlCol="0" anchor="ctr">
            <a:normAutofit/>
          </a:bodyPr>
          <a:lstStyle/>
          <a:p>
            <a:pPr algn="ctr"/>
            <a:r>
              <a:rPr lang="pt-PT" dirty="0" err="1"/>
              <a:t>Conclusions</a:t>
            </a:r>
            <a:endParaRPr lang="pt-PT" dirty="0"/>
          </a:p>
        </p:txBody>
      </p:sp>
      <p:graphicFrame>
        <p:nvGraphicFramePr>
          <p:cNvPr id="4" name="Diagrama 3">
            <a:extLst>
              <a:ext uri="{FF2B5EF4-FFF2-40B4-BE49-F238E27FC236}">
                <a16:creationId xmlns:a16="http://schemas.microsoft.com/office/drawing/2014/main" id="{DA03B780-59EF-446D-B057-137DA422E673}"/>
              </a:ext>
            </a:extLst>
          </p:cNvPr>
          <p:cNvGraphicFramePr/>
          <p:nvPr>
            <p:extLst/>
          </p:nvPr>
        </p:nvGraphicFramePr>
        <p:xfrm>
          <a:off x="-2126686" y="1343479"/>
          <a:ext cx="15193462" cy="4633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4707974"/>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450850"/>
          </a:xfrm>
          <a:solidFill>
            <a:schemeClr val="bg2"/>
          </a:solidFill>
        </p:spPr>
        <p:txBody>
          <a:bodyPr>
            <a:noAutofit/>
          </a:bodyPr>
          <a:lstStyle/>
          <a:p>
            <a:r>
              <a:rPr lang="pt-PT" sz="3000" dirty="0" err="1">
                <a:solidFill>
                  <a:schemeClr val="tx1">
                    <a:lumMod val="85000"/>
                    <a:lumOff val="15000"/>
                  </a:schemeClr>
                </a:solidFill>
              </a:rPr>
              <a:t>Motivation</a:t>
            </a:r>
            <a:r>
              <a:rPr lang="pt-PT" sz="3000" dirty="0">
                <a:solidFill>
                  <a:schemeClr val="tx1">
                    <a:lumMod val="85000"/>
                    <a:lumOff val="15000"/>
                  </a:schemeClr>
                </a:solidFill>
              </a:rPr>
              <a:t> (2/2)</a:t>
            </a:r>
            <a:endParaRPr lang="pt-PT"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49D83A97-728F-42C1-A32B-6D8AAF83BF78}" type="slidenum">
              <a:rPr lang="pt-PT" smtClean="0">
                <a:solidFill>
                  <a:schemeClr val="tx1"/>
                </a:solidFill>
              </a:rPr>
              <a:t>5</a:t>
            </a:fld>
            <a:endParaRPr lang="pt-PT">
              <a:solidFill>
                <a:schemeClr val="tx1"/>
              </a:solidFill>
            </a:endParaRPr>
          </a:p>
        </p:txBody>
      </p:sp>
      <p:sp>
        <p:nvSpPr>
          <p:cNvPr id="5" name="Retângulo 4"/>
          <p:cNvSpPr/>
          <p:nvPr/>
        </p:nvSpPr>
        <p:spPr>
          <a:xfrm>
            <a:off x="1622714" y="2130251"/>
            <a:ext cx="4572000" cy="300082"/>
          </a:xfrm>
          <a:prstGeom prst="rect">
            <a:avLst/>
          </a:prstGeom>
        </p:spPr>
        <p:txBody>
          <a:bodyPr>
            <a:spAutoFit/>
          </a:bodyPr>
          <a:lstStyle/>
          <a:p>
            <a:endParaRPr lang="pt-PT" sz="1350" dirty="0"/>
          </a:p>
        </p:txBody>
      </p:sp>
      <p:sp>
        <p:nvSpPr>
          <p:cNvPr id="7" name="Retângulo 6"/>
          <p:cNvSpPr/>
          <p:nvPr/>
        </p:nvSpPr>
        <p:spPr>
          <a:xfrm>
            <a:off x="2084931" y="656493"/>
            <a:ext cx="8219567" cy="5545015"/>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t"/>
          <a:lstStyle/>
          <a:p>
            <a:pPr marL="457200" indent="-457200" algn="just">
              <a:buFont typeface="Wingdings" pitchFamily="2" charset="2"/>
              <a:buChar char="§"/>
            </a:pPr>
            <a:r>
              <a:rPr lang="en-US" sz="2400" dirty="0">
                <a:latin typeface="+mj-lt"/>
              </a:rPr>
              <a:t>Single-carrier with frequency domain equalization (SC-FDE): alternative to OFDM suitable for frequency-selective channels.</a:t>
            </a:r>
          </a:p>
          <a:p>
            <a:pPr marL="457200" indent="-457200" algn="just">
              <a:buFont typeface="Wingdings" pitchFamily="2" charset="2"/>
              <a:buChar char="§"/>
            </a:pPr>
            <a:endParaRPr lang="en-US" sz="2400" dirty="0">
              <a:latin typeface="+mj-lt"/>
            </a:endParaRPr>
          </a:p>
          <a:p>
            <a:pPr marL="457200" indent="-457200" algn="just">
              <a:buFont typeface="Wingdings" pitchFamily="2" charset="2"/>
              <a:buChar char="§"/>
            </a:pPr>
            <a:r>
              <a:rPr lang="en-US" sz="2400" dirty="0">
                <a:latin typeface="+mj-lt"/>
              </a:rPr>
              <a:t>SC-FDE signals with lower PAPR than OFDM: more efficient amplification. </a:t>
            </a:r>
          </a:p>
          <a:p>
            <a:pPr marL="457200" indent="-457200" algn="just">
              <a:buFont typeface="Wingdings" pitchFamily="2" charset="2"/>
              <a:buChar char="§"/>
            </a:pPr>
            <a:endParaRPr lang="en-US" sz="2400" dirty="0">
              <a:latin typeface="+mj-lt"/>
            </a:endParaRPr>
          </a:p>
          <a:p>
            <a:pPr marL="457200" indent="-457200" algn="just">
              <a:buFont typeface="Wingdings" pitchFamily="2" charset="2"/>
              <a:buChar char="§"/>
            </a:pPr>
            <a:r>
              <a:rPr lang="en-US" sz="2400" dirty="0">
                <a:latin typeface="+mj-lt"/>
              </a:rPr>
              <a:t> What is the performance of SC-FDE in underwater communication channels?</a:t>
            </a:r>
          </a:p>
          <a:p>
            <a:pPr marL="914400" lvl="1" indent="-457200" algn="just">
              <a:buFont typeface="Courier New" panose="02070309020205020404" pitchFamily="49" charset="0"/>
              <a:buChar char="o"/>
            </a:pPr>
            <a:r>
              <a:rPr lang="en-US" sz="2400" dirty="0">
                <a:solidFill>
                  <a:srgbClr val="FF0000"/>
                </a:solidFill>
                <a:latin typeface="+mj-lt"/>
              </a:rPr>
              <a:t>Multipath can be low.</a:t>
            </a:r>
          </a:p>
          <a:p>
            <a:pPr marL="914400" lvl="1" indent="-457200" algn="just">
              <a:buFont typeface="Courier New" panose="02070309020205020404" pitchFamily="49" charset="0"/>
              <a:buChar char="o"/>
            </a:pPr>
            <a:r>
              <a:rPr lang="en-US" sz="2400" dirty="0">
                <a:latin typeface="+mj-lt"/>
              </a:rPr>
              <a:t>MIMO channel presents spatial correlation.</a:t>
            </a:r>
          </a:p>
          <a:p>
            <a:pPr marL="457200" indent="-457200" algn="just">
              <a:buFont typeface="Wingdings" pitchFamily="2" charset="2"/>
              <a:buChar char="§"/>
            </a:pPr>
            <a:endParaRPr lang="en-US" sz="2400" dirty="0">
              <a:latin typeface="+mj-lt"/>
            </a:endParaRPr>
          </a:p>
          <a:p>
            <a:pPr marL="457200" indent="-457200" algn="just">
              <a:buFont typeface="Wingdings" pitchFamily="2" charset="2"/>
              <a:buChar char="§"/>
            </a:pPr>
            <a:r>
              <a:rPr lang="en-US" sz="2400" b="1" u="sng" dirty="0">
                <a:latin typeface="+mj-lt"/>
              </a:rPr>
              <a:t>In this work:</a:t>
            </a:r>
            <a:r>
              <a:rPr lang="en-US" sz="2400" dirty="0">
                <a:latin typeface="+mj-lt"/>
              </a:rPr>
              <a:t> Performance evaluation of SC-FDE schemes in underwater MIMO channels with different degrees of spatial correlation.</a:t>
            </a:r>
          </a:p>
        </p:txBody>
      </p:sp>
    </p:spTree>
    <p:extLst>
      <p:ext uri="{BB962C8B-B14F-4D97-AF65-F5344CB8AC3E}">
        <p14:creationId xmlns:p14="http://schemas.microsoft.com/office/powerpoint/2010/main" val="357924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67608" y="44450"/>
            <a:ext cx="7268344" cy="1143000"/>
          </a:xfrm>
          <a:solidFill>
            <a:schemeClr val="bg1">
              <a:lumMod val="65000"/>
            </a:schemeClr>
          </a:solidFill>
        </p:spPr>
        <p:txBody>
          <a:bodyPr vert="horz" lIns="91440" tIns="45720" rIns="91440" bIns="45720" rtlCol="0" anchor="ctr">
            <a:normAutofit/>
          </a:bodyPr>
          <a:lstStyle/>
          <a:p>
            <a:pPr algn="ctr"/>
            <a:r>
              <a:rPr lang="pt-PT" dirty="0" err="1"/>
              <a:t>References</a:t>
            </a:r>
            <a:endParaRPr lang="pt-PT" dirty="0"/>
          </a:p>
        </p:txBody>
      </p:sp>
      <p:sp>
        <p:nvSpPr>
          <p:cNvPr id="5" name="Marcador de Posição de Conteúdo 2">
            <a:extLst>
              <a:ext uri="{FF2B5EF4-FFF2-40B4-BE49-F238E27FC236}">
                <a16:creationId xmlns:a16="http://schemas.microsoft.com/office/drawing/2014/main" id="{C720A43D-2B6A-4868-A4B0-44DC862AB822}"/>
              </a:ext>
            </a:extLst>
          </p:cNvPr>
          <p:cNvSpPr>
            <a:spLocks noGrp="1"/>
          </p:cNvSpPr>
          <p:nvPr>
            <p:ph idx="1"/>
          </p:nvPr>
        </p:nvSpPr>
        <p:spPr>
          <a:xfrm>
            <a:off x="230659" y="1652955"/>
            <a:ext cx="11705967" cy="4299438"/>
          </a:xfr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t">
            <a:normAutofit fontScale="85000" lnSpcReduction="20000"/>
          </a:bodyPr>
          <a:lstStyle/>
          <a:p>
            <a:pPr marL="0" lvl="0" indent="0">
              <a:buNone/>
            </a:pPr>
            <a:r>
              <a:rPr lang="en-GB" sz="2400" b="1" dirty="0"/>
              <a:t>[1] M. Marques da Silva, R. Dinis, “A Simplified Massive MIMO Implemented with Pre or Post-Processing”, Physical Communications, Elsevier, Physical Communication-Elsevier Vol. 1, Nº 1, pp. 1-12, September, 2017, http://dx.doi.org/10.1016/j.phycom.2017.06.002</a:t>
            </a:r>
            <a:endParaRPr lang="pt-PT" sz="2400" b="1" dirty="0"/>
          </a:p>
          <a:p>
            <a:pPr marL="0" indent="0" algn="just">
              <a:buNone/>
            </a:pPr>
            <a:endParaRPr lang="pt-PT" sz="2400" dirty="0">
              <a:solidFill>
                <a:schemeClr val="dk1"/>
              </a:solidFill>
              <a:latin typeface="+mj-lt"/>
            </a:endParaRPr>
          </a:p>
          <a:p>
            <a:pPr marL="0" lvl="0" indent="0">
              <a:buNone/>
            </a:pPr>
            <a:r>
              <a:rPr lang="en-GB" sz="2400" dirty="0"/>
              <a:t>[2] </a:t>
            </a:r>
            <a:r>
              <a:rPr lang="en-US" sz="2400" dirty="0"/>
              <a:t>Mário Marques da Silva, Rui Dinis, “A Simplified Massive MIMO Approach using Precoding”, 2017 IEEE International Conference on Computer and Information Technology (CIT-2017), Helsinki, Finland, 21-23 August 2017.</a:t>
            </a:r>
            <a:endParaRPr lang="pt-PT" sz="2400" dirty="0"/>
          </a:p>
          <a:p>
            <a:pPr marL="0" indent="0">
              <a:buNone/>
            </a:pPr>
            <a:r>
              <a:rPr lang="en-US" sz="2400" dirty="0"/>
              <a:t> </a:t>
            </a:r>
            <a:endParaRPr lang="pt-PT" sz="2400" dirty="0"/>
          </a:p>
          <a:p>
            <a:pPr marL="0" lvl="0" indent="0">
              <a:buNone/>
            </a:pPr>
            <a:r>
              <a:rPr lang="en-GB" sz="2400" dirty="0"/>
              <a:t>[3] </a:t>
            </a:r>
            <a:r>
              <a:rPr lang="en-US" sz="2400" dirty="0"/>
              <a:t>Guilherme Gaspar, Afonso Ferreira, Paulo Montezuma, Mario Marques da Silva and Rui Dinis, "An Iterative Decision Directed Channel Estimation for Multi-user MIMO Systems", 38th Progress In Electromagnetics Research Symposium 2017 (PIERS 2017), Saint Petersburg, Russia, 21-25 May 2017</a:t>
            </a:r>
            <a:endParaRPr lang="pt-PT" sz="2400" dirty="0"/>
          </a:p>
          <a:p>
            <a:pPr marL="0" indent="0">
              <a:buNone/>
            </a:pPr>
            <a:r>
              <a:rPr lang="en-US" sz="2400" dirty="0"/>
              <a:t> </a:t>
            </a:r>
            <a:endParaRPr lang="pt-PT" sz="2400" dirty="0"/>
          </a:p>
          <a:p>
            <a:pPr marL="0" lvl="0" indent="0">
              <a:buNone/>
            </a:pPr>
            <a:r>
              <a:rPr lang="en-GB" sz="2400" dirty="0"/>
              <a:t>[4] </a:t>
            </a:r>
            <a:r>
              <a:rPr lang="en-US" sz="2400" dirty="0"/>
              <a:t>Mário Marques da Silva, Rui Dinis, Paulo Montezuma, "A Comparison of Massive MIMO using Pre and Post-Processing", 38th Progress In Electromagnetics Research Symposium 2017 (PIERS 2017), Saint Petersburg, Russia, 21-25 May 2017</a:t>
            </a:r>
            <a:endParaRPr lang="pt-PT" sz="2400" dirty="0"/>
          </a:p>
        </p:txBody>
      </p:sp>
    </p:spTree>
    <p:extLst>
      <p:ext uri="{BB962C8B-B14F-4D97-AF65-F5344CB8AC3E}">
        <p14:creationId xmlns:p14="http://schemas.microsoft.com/office/powerpoint/2010/main" val="3143504659"/>
      </p:ext>
    </p:extLst>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ção de Conteúdo 6">
            <a:extLst>
              <a:ext uri="{FF2B5EF4-FFF2-40B4-BE49-F238E27FC236}">
                <a16:creationId xmlns:a16="http://schemas.microsoft.com/office/drawing/2014/main" id="{F994CBFD-CC5E-4959-B0C3-86725D9B7F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791" y="2676665"/>
            <a:ext cx="2075936" cy="3286898"/>
          </a:xfrm>
        </p:spPr>
      </p:pic>
      <p:sp>
        <p:nvSpPr>
          <p:cNvPr id="5" name="Marcador de Posição do Número do Diapositivo 4">
            <a:extLst>
              <a:ext uri="{FF2B5EF4-FFF2-40B4-BE49-F238E27FC236}">
                <a16:creationId xmlns:a16="http://schemas.microsoft.com/office/drawing/2014/main" id="{CF507373-BC2D-4C5F-AE13-7DA9E1FF8288}"/>
              </a:ext>
            </a:extLst>
          </p:cNvPr>
          <p:cNvSpPr>
            <a:spLocks noGrp="1"/>
          </p:cNvSpPr>
          <p:nvPr>
            <p:ph type="sldNum" sz="quarter" idx="12"/>
          </p:nvPr>
        </p:nvSpPr>
        <p:spPr>
          <a:xfrm>
            <a:off x="8640747" y="6356350"/>
            <a:ext cx="2713053" cy="359263"/>
          </a:xfrm>
        </p:spPr>
        <p:txBody>
          <a:bodyPr/>
          <a:lstStyle/>
          <a:p>
            <a:fld id="{673CEB8F-5EB1-4960-A2B5-0DC0F88E010A}" type="slidenum">
              <a:rPr lang="pt-PT" smtClean="0"/>
              <a:t>51</a:t>
            </a:fld>
            <a:endParaRPr lang="pt-PT"/>
          </a:p>
        </p:txBody>
      </p:sp>
      <p:pic>
        <p:nvPicPr>
          <p:cNvPr id="9" name="Imagem 8">
            <a:extLst>
              <a:ext uri="{FF2B5EF4-FFF2-40B4-BE49-F238E27FC236}">
                <a16:creationId xmlns:a16="http://schemas.microsoft.com/office/drawing/2014/main" id="{A2260C19-F251-4E07-991E-AA5AA502C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903" y="2676665"/>
            <a:ext cx="2075936" cy="3286898"/>
          </a:xfrm>
          <a:prstGeom prst="rect">
            <a:avLst/>
          </a:prstGeom>
        </p:spPr>
      </p:pic>
      <p:pic>
        <p:nvPicPr>
          <p:cNvPr id="11" name="Imagem 10">
            <a:extLst>
              <a:ext uri="{FF2B5EF4-FFF2-40B4-BE49-F238E27FC236}">
                <a16:creationId xmlns:a16="http://schemas.microsoft.com/office/drawing/2014/main" id="{CD57A017-CD90-44FE-B019-788F35DDE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4123" y="2676664"/>
            <a:ext cx="2244710" cy="3286897"/>
          </a:xfrm>
          <a:prstGeom prst="rect">
            <a:avLst/>
          </a:prstGeom>
        </p:spPr>
      </p:pic>
      <p:pic>
        <p:nvPicPr>
          <p:cNvPr id="13" name="Imagem 12">
            <a:extLst>
              <a:ext uri="{FF2B5EF4-FFF2-40B4-BE49-F238E27FC236}">
                <a16:creationId xmlns:a16="http://schemas.microsoft.com/office/drawing/2014/main" id="{B97DF898-1239-43E3-A9B0-AF59A102C7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7194" y="336170"/>
            <a:ext cx="2075936" cy="3286898"/>
          </a:xfrm>
          <a:prstGeom prst="rect">
            <a:avLst/>
          </a:prstGeom>
        </p:spPr>
      </p:pic>
      <p:pic>
        <p:nvPicPr>
          <p:cNvPr id="15" name="Imagem 14">
            <a:extLst>
              <a:ext uri="{FF2B5EF4-FFF2-40B4-BE49-F238E27FC236}">
                <a16:creationId xmlns:a16="http://schemas.microsoft.com/office/drawing/2014/main" id="{09853032-F9DE-47F2-A36C-E4D9C73960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8685" y="336170"/>
            <a:ext cx="2244710" cy="3286897"/>
          </a:xfrm>
          <a:prstGeom prst="rect">
            <a:avLst/>
          </a:prstGeom>
        </p:spPr>
      </p:pic>
    </p:spTree>
    <p:extLst>
      <p:ext uri="{BB962C8B-B14F-4D97-AF65-F5344CB8AC3E}">
        <p14:creationId xmlns:p14="http://schemas.microsoft.com/office/powerpoint/2010/main" val="3837987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7430" y="0"/>
            <a:ext cx="10840995" cy="848497"/>
          </a:xfrm>
        </p:spPr>
        <p:txBody>
          <a:bodyPr>
            <a:normAutofit/>
          </a:bodyPr>
          <a:lstStyle/>
          <a:p>
            <a:pPr algn="ctr"/>
            <a:r>
              <a:rPr lang="pt-PT" sz="3200" dirty="0" err="1"/>
              <a:t>Book</a:t>
            </a:r>
            <a:r>
              <a:rPr lang="pt-PT" sz="3200" dirty="0"/>
              <a:t>: cable </a:t>
            </a:r>
            <a:r>
              <a:rPr lang="pt-PT" sz="3200" dirty="0" err="1"/>
              <a:t>and</a:t>
            </a:r>
            <a:r>
              <a:rPr lang="pt-PT" sz="3200" dirty="0"/>
              <a:t> wireless networks: </a:t>
            </a:r>
            <a:r>
              <a:rPr lang="pt-PT" sz="3200" dirty="0" err="1"/>
              <a:t>Theory</a:t>
            </a:r>
            <a:r>
              <a:rPr lang="pt-PT" sz="3200" dirty="0"/>
              <a:t> &amp; </a:t>
            </a:r>
            <a:r>
              <a:rPr lang="pt-PT" sz="3200" dirty="0" err="1"/>
              <a:t>practice</a:t>
            </a:r>
            <a:r>
              <a:rPr lang="pt-PT" sz="3200" dirty="0"/>
              <a:t> (</a:t>
            </a:r>
            <a:r>
              <a:rPr lang="pt-PT" sz="3200" dirty="0" err="1"/>
              <a:t>crc</a:t>
            </a:r>
            <a:r>
              <a:rPr lang="pt-PT" sz="3200" dirty="0"/>
              <a:t> </a:t>
            </a:r>
            <a:r>
              <a:rPr lang="pt-PT" sz="3200" dirty="0" err="1"/>
              <a:t>Press</a:t>
            </a:r>
            <a:r>
              <a:rPr lang="pt-PT" sz="3200" dirty="0"/>
              <a:t>)</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3915054"/>
            <a:ext cx="3923928" cy="2942947"/>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2112" y="1092988"/>
            <a:ext cx="3707904" cy="278092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7820" y="1152128"/>
            <a:ext cx="3896693" cy="5705872"/>
          </a:xfrm>
          <a:prstGeom prst="rect">
            <a:avLst/>
          </a:prstGeom>
        </p:spPr>
      </p:pic>
    </p:spTree>
    <p:extLst>
      <p:ext uri="{BB962C8B-B14F-4D97-AF65-F5344CB8AC3E}">
        <p14:creationId xmlns:p14="http://schemas.microsoft.com/office/powerpoint/2010/main" val="2249771553"/>
      </p:ext>
    </p:extLst>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03654" y="1"/>
            <a:ext cx="10593860" cy="1284867"/>
          </a:xfrm>
        </p:spPr>
        <p:txBody>
          <a:bodyPr>
            <a:normAutofit/>
          </a:bodyPr>
          <a:lstStyle/>
          <a:p>
            <a:pPr algn="ctr"/>
            <a:r>
              <a:rPr lang="pt-PT" sz="3600" dirty="0" err="1"/>
              <a:t>Book</a:t>
            </a:r>
            <a:r>
              <a:rPr lang="pt-PT" sz="3600" dirty="0"/>
              <a:t>: cable </a:t>
            </a:r>
            <a:r>
              <a:rPr lang="pt-PT" sz="3600" dirty="0" err="1"/>
              <a:t>and</a:t>
            </a:r>
            <a:r>
              <a:rPr lang="pt-PT" sz="3600" dirty="0"/>
              <a:t> wireless networks: </a:t>
            </a:r>
            <a:r>
              <a:rPr lang="pt-PT" sz="3600" dirty="0" err="1"/>
              <a:t>Theory</a:t>
            </a:r>
            <a:r>
              <a:rPr lang="pt-PT" sz="3600" dirty="0"/>
              <a:t> &amp; </a:t>
            </a:r>
            <a:r>
              <a:rPr lang="pt-PT" sz="3600" dirty="0" err="1"/>
              <a:t>practice</a:t>
            </a:r>
            <a:r>
              <a:rPr lang="pt-PT" sz="3600" dirty="0"/>
              <a:t> (</a:t>
            </a:r>
            <a:r>
              <a:rPr lang="pt-PT" sz="3600" dirty="0" err="1"/>
              <a:t>crc</a:t>
            </a:r>
            <a:r>
              <a:rPr lang="pt-PT" sz="3600" dirty="0"/>
              <a:t> </a:t>
            </a:r>
            <a:r>
              <a:rPr lang="pt-PT" sz="3600" dirty="0" err="1"/>
              <a:t>Press</a:t>
            </a:r>
            <a:r>
              <a:rPr lang="pt-PT" sz="3600" dirty="0"/>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820" y="1152128"/>
            <a:ext cx="3896693" cy="5705872"/>
          </a:xfrm>
          <a:prstGeom prst="rect">
            <a:avLst/>
          </a:prstGeom>
        </p:spPr>
      </p:pic>
      <p:sp>
        <p:nvSpPr>
          <p:cNvPr id="2" name="Content Placeholder 1"/>
          <p:cNvSpPr>
            <a:spLocks noGrp="1"/>
          </p:cNvSpPr>
          <p:nvPr>
            <p:ph idx="1"/>
          </p:nvPr>
        </p:nvSpPr>
        <p:spPr/>
        <p:txBody>
          <a:bodyPr/>
          <a:lstStyle/>
          <a:p>
            <a:endParaRPr lang="pt-PT"/>
          </a:p>
        </p:txBody>
      </p:sp>
      <p:pic>
        <p:nvPicPr>
          <p:cNvPr id="3" name="Picture 2"/>
          <p:cNvPicPr>
            <a:picLocks noChangeAspect="1"/>
          </p:cNvPicPr>
          <p:nvPr/>
        </p:nvPicPr>
        <p:blipFill>
          <a:blip r:embed="rId3"/>
          <a:stretch>
            <a:fillRect/>
          </a:stretch>
        </p:blipFill>
        <p:spPr>
          <a:xfrm>
            <a:off x="1524000" y="1152129"/>
            <a:ext cx="4059106" cy="5731702"/>
          </a:xfrm>
          <a:prstGeom prst="rect">
            <a:avLst/>
          </a:prstGeom>
        </p:spPr>
      </p:pic>
    </p:spTree>
    <p:extLst>
      <p:ext uri="{BB962C8B-B14F-4D97-AF65-F5344CB8AC3E}">
        <p14:creationId xmlns:p14="http://schemas.microsoft.com/office/powerpoint/2010/main" val="905949267"/>
      </p:ext>
    </p:extLst>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1767137" y="2695339"/>
            <a:ext cx="8712968" cy="891923"/>
          </a:xfrm>
          <a:solidFill>
            <a:schemeClr val="bg1">
              <a:lumMod val="65000"/>
            </a:schemeClr>
          </a:solidFill>
        </p:spPr>
        <p:txBody>
          <a:bodyPr>
            <a:noAutofit/>
          </a:bodyPr>
          <a:lstStyle/>
          <a:p>
            <a:pPr algn="ctr">
              <a:defRPr/>
            </a:pPr>
            <a:br>
              <a:rPr lang="pt-PT" sz="5400" i="1" dirty="0">
                <a:solidFill>
                  <a:schemeClr val="accent1">
                    <a:lumMod val="75000"/>
                  </a:schemeClr>
                </a:solidFill>
                <a:effectLst>
                  <a:outerShdw blurRad="38100" dist="38100" dir="2700000" algn="tl">
                    <a:srgbClr val="FFFFFF"/>
                  </a:outerShdw>
                </a:effectLst>
              </a:rPr>
            </a:br>
            <a:br>
              <a:rPr lang="pt-PT" sz="5400" i="1" dirty="0">
                <a:solidFill>
                  <a:schemeClr val="accent1">
                    <a:lumMod val="75000"/>
                  </a:schemeClr>
                </a:solidFill>
                <a:effectLst>
                  <a:outerShdw blurRad="38100" dist="38100" dir="2700000" algn="tl">
                    <a:srgbClr val="FFFFFF"/>
                  </a:outerShdw>
                </a:effectLst>
              </a:rPr>
            </a:br>
            <a:r>
              <a:rPr lang="en-GB" sz="5400" dirty="0">
                <a:solidFill>
                  <a:schemeClr val="accent1">
                    <a:lumMod val="75000"/>
                  </a:schemeClr>
                </a:solidFill>
              </a:rPr>
              <a:t>THANK YOU</a:t>
            </a:r>
            <a:endParaRPr lang="pt-PT" sz="5400" dirty="0">
              <a:solidFill>
                <a:schemeClr val="accent1">
                  <a:lumMod val="75000"/>
                </a:schemeClr>
              </a:solidFill>
            </a:endParaRPr>
          </a:p>
        </p:txBody>
      </p:sp>
    </p:spTree>
    <p:extLst>
      <p:ext uri="{BB962C8B-B14F-4D97-AF65-F5344CB8AC3E}">
        <p14:creationId xmlns:p14="http://schemas.microsoft.com/office/powerpoint/2010/main" val="4191156390"/>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450850"/>
          </a:xfrm>
          <a:solidFill>
            <a:schemeClr val="bg2"/>
          </a:solidFill>
        </p:spPr>
        <p:txBody>
          <a:bodyPr>
            <a:noAutofit/>
          </a:bodyPr>
          <a:lstStyle/>
          <a:p>
            <a:r>
              <a:rPr lang="pt-PT" sz="3000" dirty="0" err="1">
                <a:solidFill>
                  <a:schemeClr val="tx1">
                    <a:lumMod val="85000"/>
                    <a:lumOff val="15000"/>
                  </a:schemeClr>
                </a:solidFill>
              </a:rPr>
              <a:t>System</a:t>
            </a:r>
            <a:r>
              <a:rPr lang="pt-PT" sz="3000" dirty="0">
                <a:solidFill>
                  <a:schemeClr val="tx1">
                    <a:lumMod val="85000"/>
                    <a:lumOff val="15000"/>
                  </a:schemeClr>
                </a:solidFill>
              </a:rPr>
              <a:t> </a:t>
            </a:r>
            <a:r>
              <a:rPr lang="pt-PT" sz="3000" dirty="0" err="1">
                <a:solidFill>
                  <a:schemeClr val="tx1">
                    <a:lumMod val="85000"/>
                    <a:lumOff val="15000"/>
                  </a:schemeClr>
                </a:solidFill>
              </a:rPr>
              <a:t>Characterization</a:t>
            </a:r>
            <a:r>
              <a:rPr lang="pt-PT" sz="3000" dirty="0">
                <a:solidFill>
                  <a:schemeClr val="tx1">
                    <a:lumMod val="85000"/>
                    <a:lumOff val="15000"/>
                  </a:schemeClr>
                </a:solidFill>
              </a:rPr>
              <a:t> (1/2)</a:t>
            </a:r>
            <a:endParaRPr lang="pt-PT"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49D83A97-728F-42C1-A32B-6D8AAF83BF78}" type="slidenum">
              <a:rPr lang="pt-PT" smtClean="0">
                <a:solidFill>
                  <a:schemeClr val="tx1"/>
                </a:solidFill>
              </a:rPr>
              <a:t>6</a:t>
            </a:fld>
            <a:endParaRPr lang="pt-PT">
              <a:solidFill>
                <a:schemeClr val="tx1"/>
              </a:solidFill>
            </a:endParaRPr>
          </a:p>
        </p:txBody>
      </p:sp>
      <p:sp>
        <p:nvSpPr>
          <p:cNvPr id="5" name="Retângulo 4"/>
          <p:cNvSpPr/>
          <p:nvPr/>
        </p:nvSpPr>
        <p:spPr>
          <a:xfrm>
            <a:off x="1622714" y="2130251"/>
            <a:ext cx="4572000" cy="300082"/>
          </a:xfrm>
          <a:prstGeom prst="rect">
            <a:avLst/>
          </a:prstGeom>
        </p:spPr>
        <p:txBody>
          <a:bodyPr>
            <a:spAutoFit/>
          </a:bodyPr>
          <a:lstStyle/>
          <a:p>
            <a:endParaRPr lang="pt-PT" sz="1350" dirty="0"/>
          </a:p>
        </p:txBody>
      </p:sp>
      <mc:AlternateContent xmlns:mc="http://schemas.openxmlformats.org/markup-compatibility/2006">
        <mc:Choice xmlns:a14="http://schemas.microsoft.com/office/drawing/2010/main" Requires="a14">
          <p:sp>
            <p:nvSpPr>
              <p:cNvPr id="7" name="Retângulo 6"/>
              <p:cNvSpPr/>
              <p:nvPr/>
            </p:nvSpPr>
            <p:spPr>
              <a:xfrm>
                <a:off x="2084931" y="741000"/>
                <a:ext cx="8219567" cy="5460509"/>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t"/>
              <a:lstStyle/>
              <a:p>
                <a:pPr marL="457200" indent="-457200" algn="just">
                  <a:buFont typeface="Wingdings" pitchFamily="2" charset="2"/>
                  <a:buChar char="§"/>
                </a:pPr>
                <a:r>
                  <a:rPr lang="en-US" sz="2500" dirty="0">
                    <a:latin typeface="+mj-lt"/>
                  </a:rPr>
                  <a:t>Point-to-point MIMO system with </a:t>
                </a:r>
                <a14:m>
                  <m:oMath xmlns:m="http://schemas.openxmlformats.org/officeDocument/2006/math">
                    <m:r>
                      <a:rPr lang="en-US" sz="2500" i="1" dirty="0">
                        <a:latin typeface="Cambria Math" panose="02040503050406030204" pitchFamily="18" charset="0"/>
                      </a:rPr>
                      <m:t>𝑇</m:t>
                    </m:r>
                  </m:oMath>
                </a14:m>
                <a:r>
                  <a:rPr lang="en-US" sz="2500" dirty="0">
                    <a:latin typeface="+mj-lt"/>
                  </a:rPr>
                  <a:t> transmit antennas and </a:t>
                </a:r>
                <a14:m>
                  <m:oMath xmlns:m="http://schemas.openxmlformats.org/officeDocument/2006/math">
                    <m:r>
                      <a:rPr lang="en-US" sz="2500" i="1" dirty="0">
                        <a:latin typeface="Cambria Math" panose="02040503050406030204" pitchFamily="18" charset="0"/>
                      </a:rPr>
                      <m:t>𝑅</m:t>
                    </m:r>
                  </m:oMath>
                </a14:m>
                <a:r>
                  <a:rPr lang="en-US" sz="2500" dirty="0">
                    <a:latin typeface="+mj-lt"/>
                  </a:rPr>
                  <a:t> receive antennas.</a:t>
                </a:r>
              </a:p>
              <a:p>
                <a:pPr marL="457200" indent="-457200" algn="just">
                  <a:buFont typeface="Wingdings" pitchFamily="2" charset="2"/>
                  <a:buChar char="§"/>
                </a:pPr>
                <a:endParaRPr lang="en-US" sz="2500" dirty="0">
                  <a:latin typeface="+mj-lt"/>
                </a:endParaRPr>
              </a:p>
              <a:p>
                <a:pPr marL="457200" indent="-457200" algn="just">
                  <a:buFont typeface="Wingdings" pitchFamily="2" charset="2"/>
                  <a:buChar char="§"/>
                </a:pPr>
                <a:r>
                  <a:rPr lang="en-US" sz="2500" dirty="0">
                    <a:latin typeface="+mj-lt"/>
                  </a:rPr>
                  <a:t>Multipath channels: inter-stream interference and inter-symbol interference (ISI). </a:t>
                </a:r>
              </a:p>
              <a:p>
                <a:pPr marL="457200" indent="-457200" algn="just">
                  <a:buFont typeface="Wingdings" pitchFamily="2" charset="2"/>
                  <a:buChar char="§"/>
                </a:pPr>
                <a:endParaRPr lang="en-US" sz="2500" dirty="0">
                  <a:latin typeface="+mj-lt"/>
                </a:endParaRPr>
              </a:p>
              <a:p>
                <a:pPr marL="457200" indent="-457200" algn="just">
                  <a:buFont typeface="Wingdings" pitchFamily="2" charset="2"/>
                  <a:buChar char="§"/>
                </a:pPr>
                <a:r>
                  <a:rPr lang="en-US" sz="2500" dirty="0">
                    <a:latin typeface="+mj-lt"/>
                  </a:rPr>
                  <a:t>Transmitted blocks in each antenna: </a:t>
                </a:r>
                <a14:m>
                  <m:oMath xmlns:m="http://schemas.openxmlformats.org/officeDocument/2006/math">
                    <m:r>
                      <a:rPr lang="en-US" sz="2500" i="1" dirty="0">
                        <a:latin typeface="Cambria Math" panose="02040503050406030204" pitchFamily="18" charset="0"/>
                      </a:rPr>
                      <m:t>𝑁</m:t>
                    </m:r>
                  </m:oMath>
                </a14:m>
                <a:r>
                  <a:rPr lang="en-US" sz="2500" dirty="0">
                    <a:latin typeface="+mj-lt"/>
                  </a:rPr>
                  <a:t> quadrature phase shift keying (QPSK) symbols and a cyclic prefix (CP). </a:t>
                </a:r>
              </a:p>
              <a:p>
                <a:pPr marL="457200" indent="-457200" algn="just">
                  <a:buFont typeface="Wingdings" pitchFamily="2" charset="2"/>
                  <a:buChar char="§"/>
                </a:pPr>
                <a:endParaRPr lang="en-US" sz="2500" dirty="0">
                  <a:latin typeface="+mj-lt"/>
                </a:endParaRPr>
              </a:p>
              <a:p>
                <a:pPr marL="457200" indent="-457200" algn="just">
                  <a:buFont typeface="Wingdings" pitchFamily="2" charset="2"/>
                  <a:buChar char="§"/>
                </a:pPr>
                <a:r>
                  <a:rPr lang="en-US" sz="2500" dirty="0">
                    <a:latin typeface="+mj-lt"/>
                  </a:rPr>
                  <a:t>Received signal: </a:t>
                </a:r>
              </a:p>
              <a:p>
                <a:pPr lvl="1" algn="just"/>
                <a14:m>
                  <m:oMathPara xmlns:m="http://schemas.openxmlformats.org/officeDocument/2006/math">
                    <m:oMathParaPr>
                      <m:jc m:val="centerGroup"/>
                    </m:oMathParaPr>
                    <m:oMath xmlns:m="http://schemas.openxmlformats.org/officeDocument/2006/math">
                      <m:sSub>
                        <m:sSubPr>
                          <m:ctrlPr>
                            <a:rPr lang="pt-PT" sz="2500" i="1">
                              <a:latin typeface="Cambria Math" panose="02040503050406030204" pitchFamily="18" charset="0"/>
                            </a:rPr>
                          </m:ctrlPr>
                        </m:sSubPr>
                        <m:e>
                          <m:r>
                            <a:rPr lang="pt-PT" sz="2500" b="1" i="1">
                              <a:latin typeface="Cambria Math" panose="02040503050406030204" pitchFamily="18" charset="0"/>
                            </a:rPr>
                            <m:t>𝒀</m:t>
                          </m:r>
                        </m:e>
                        <m:sub>
                          <m:r>
                            <a:rPr lang="pt-PT" sz="2500" i="1">
                              <a:latin typeface="Cambria Math" panose="02040503050406030204" pitchFamily="18" charset="0"/>
                            </a:rPr>
                            <m:t>𝑘</m:t>
                          </m:r>
                        </m:sub>
                      </m:sSub>
                      <m:r>
                        <a:rPr lang="pt-PT" sz="2500" i="1">
                          <a:latin typeface="Cambria Math" panose="02040503050406030204" pitchFamily="18" charset="0"/>
                        </a:rPr>
                        <m:t>=</m:t>
                      </m:r>
                      <m:sSub>
                        <m:sSubPr>
                          <m:ctrlPr>
                            <a:rPr lang="pt-PT" sz="2500" i="1">
                              <a:latin typeface="Cambria Math" panose="02040503050406030204" pitchFamily="18" charset="0"/>
                            </a:rPr>
                          </m:ctrlPr>
                        </m:sSubPr>
                        <m:e>
                          <m:r>
                            <a:rPr lang="pt-PT" sz="2500" b="1" i="1">
                              <a:latin typeface="Cambria Math" panose="02040503050406030204" pitchFamily="18" charset="0"/>
                            </a:rPr>
                            <m:t>𝑯</m:t>
                          </m:r>
                        </m:e>
                        <m:sub>
                          <m:r>
                            <a:rPr lang="pt-PT" sz="2500" i="1">
                              <a:latin typeface="Cambria Math" panose="02040503050406030204" pitchFamily="18" charset="0"/>
                            </a:rPr>
                            <m:t>𝑘</m:t>
                          </m:r>
                        </m:sub>
                      </m:sSub>
                      <m:sSub>
                        <m:sSubPr>
                          <m:ctrlPr>
                            <a:rPr lang="pt-PT" sz="2500" i="1">
                              <a:latin typeface="Cambria Math" panose="02040503050406030204" pitchFamily="18" charset="0"/>
                            </a:rPr>
                          </m:ctrlPr>
                        </m:sSubPr>
                        <m:e>
                          <m:r>
                            <a:rPr lang="pt-PT" sz="2500" b="1" i="1">
                              <a:latin typeface="Cambria Math" panose="02040503050406030204" pitchFamily="18" charset="0"/>
                            </a:rPr>
                            <m:t>𝑺</m:t>
                          </m:r>
                        </m:e>
                        <m:sub>
                          <m:r>
                            <a:rPr lang="pt-PT" sz="2500" i="1">
                              <a:latin typeface="Cambria Math" panose="02040503050406030204" pitchFamily="18" charset="0"/>
                            </a:rPr>
                            <m:t>𝑘</m:t>
                          </m:r>
                        </m:sub>
                      </m:sSub>
                      <m:r>
                        <a:rPr lang="pt-PT" sz="2500" i="1">
                          <a:latin typeface="Cambria Math" panose="02040503050406030204" pitchFamily="18" charset="0"/>
                        </a:rPr>
                        <m:t>+</m:t>
                      </m:r>
                      <m:sSub>
                        <m:sSubPr>
                          <m:ctrlPr>
                            <a:rPr lang="pt-PT" sz="2500" i="1">
                              <a:latin typeface="Cambria Math" panose="02040503050406030204" pitchFamily="18" charset="0"/>
                            </a:rPr>
                          </m:ctrlPr>
                        </m:sSubPr>
                        <m:e>
                          <m:r>
                            <a:rPr lang="pt-PT" sz="2500" b="1" i="1">
                              <a:latin typeface="Cambria Math" panose="02040503050406030204" pitchFamily="18" charset="0"/>
                            </a:rPr>
                            <m:t>𝑵</m:t>
                          </m:r>
                        </m:e>
                        <m:sub>
                          <m:r>
                            <a:rPr lang="pt-PT" sz="2500" i="1">
                              <a:latin typeface="Cambria Math" panose="02040503050406030204" pitchFamily="18" charset="0"/>
                            </a:rPr>
                            <m:t>𝑘</m:t>
                          </m:r>
                        </m:sub>
                      </m:sSub>
                    </m:oMath>
                  </m:oMathPara>
                </a14:m>
                <a:endParaRPr lang="en-US" sz="2500" dirty="0">
                  <a:latin typeface="+mj-lt"/>
                </a:endParaRPr>
              </a:p>
              <a:p>
                <a:pPr marL="457200" indent="-457200" algn="just">
                  <a:buFont typeface="Wingdings" pitchFamily="2" charset="2"/>
                  <a:buChar char="§"/>
                </a:pPr>
                <a:endParaRPr lang="en-US" sz="2500" dirty="0">
                  <a:latin typeface="+mj-lt"/>
                </a:endParaRPr>
              </a:p>
              <a:p>
                <a:pPr marL="457200" indent="-457200" algn="just">
                  <a:buFont typeface="Wingdings" pitchFamily="2" charset="2"/>
                  <a:buChar char="§"/>
                </a:pPr>
                <a14:m>
                  <m:oMath xmlns:m="http://schemas.openxmlformats.org/officeDocument/2006/math">
                    <m:sSub>
                      <m:sSubPr>
                        <m:ctrlPr>
                          <a:rPr lang="pt-PT" sz="2500" i="1">
                            <a:latin typeface="Cambria Math" panose="02040503050406030204" pitchFamily="18" charset="0"/>
                          </a:rPr>
                        </m:ctrlPr>
                      </m:sSubPr>
                      <m:e>
                        <m:r>
                          <a:rPr lang="pt-PT" sz="2500" b="1" i="1">
                            <a:latin typeface="Cambria Math" panose="02040503050406030204" pitchFamily="18" charset="0"/>
                          </a:rPr>
                          <m:t>𝑯</m:t>
                        </m:r>
                      </m:e>
                      <m:sub>
                        <m:r>
                          <a:rPr lang="pt-PT" sz="2500" i="1">
                            <a:latin typeface="Cambria Math" panose="02040503050406030204" pitchFamily="18" charset="0"/>
                          </a:rPr>
                          <m:t>𝑘</m:t>
                        </m:r>
                      </m:sub>
                    </m:sSub>
                  </m:oMath>
                </a14:m>
                <a:r>
                  <a:rPr lang="en-US" sz="2500" dirty="0">
                    <a:latin typeface="+mj-lt"/>
                  </a:rPr>
                  <a:t> and </a:t>
                </a:r>
                <a14:m>
                  <m:oMath xmlns:m="http://schemas.openxmlformats.org/officeDocument/2006/math">
                    <m:sSub>
                      <m:sSubPr>
                        <m:ctrlPr>
                          <a:rPr lang="en-US" sz="2500" b="1" i="1" dirty="0">
                            <a:latin typeface="Cambria Math" panose="02040503050406030204" pitchFamily="18" charset="0"/>
                          </a:rPr>
                        </m:ctrlPr>
                      </m:sSubPr>
                      <m:e>
                        <m:r>
                          <a:rPr lang="en-US" sz="2500" b="1" i="1" dirty="0">
                            <a:latin typeface="Cambria Math" panose="02040503050406030204" pitchFamily="18" charset="0"/>
                          </a:rPr>
                          <m:t>𝑵</m:t>
                        </m:r>
                      </m:e>
                      <m:sub>
                        <m:r>
                          <a:rPr lang="en-US" sz="2500" i="1" dirty="0">
                            <a:latin typeface="Cambria Math" panose="02040503050406030204" pitchFamily="18" charset="0"/>
                          </a:rPr>
                          <m:t>𝑘</m:t>
                        </m:r>
                      </m:sub>
                    </m:sSub>
                  </m:oMath>
                </a14:m>
                <a:r>
                  <a:rPr lang="en-US" sz="2500" dirty="0">
                    <a:latin typeface="+mj-lt"/>
                  </a:rPr>
                  <a:t> represent the channel and the AWGN noise associated to the </a:t>
                </a:r>
                <a14:m>
                  <m:oMath xmlns:m="http://schemas.openxmlformats.org/officeDocument/2006/math">
                    <m:r>
                      <a:rPr lang="en-US" sz="2500" i="1" dirty="0">
                        <a:latin typeface="Cambria Math" panose="02040503050406030204" pitchFamily="18" charset="0"/>
                      </a:rPr>
                      <m:t>𝑘</m:t>
                    </m:r>
                  </m:oMath>
                </a14:m>
                <a:r>
                  <a:rPr lang="en-US" sz="2500" dirty="0">
                    <a:latin typeface="+mj-lt"/>
                  </a:rPr>
                  <a:t>th subcarrier.</a:t>
                </a:r>
              </a:p>
              <a:p>
                <a:pPr marL="457200" indent="-457200" algn="just">
                  <a:buFont typeface="Wingdings" pitchFamily="2" charset="2"/>
                  <a:buChar char="§"/>
                </a:pPr>
                <a:endParaRPr lang="en-US" sz="2400" dirty="0">
                  <a:latin typeface="+mj-lt"/>
                </a:endParaRPr>
              </a:p>
            </p:txBody>
          </p:sp>
        </mc:Choice>
        <mc:Fallback>
          <p:sp>
            <p:nvSpPr>
              <p:cNvPr id="7" name="Retângulo 6"/>
              <p:cNvSpPr>
                <a:spLocks noRot="1" noChangeAspect="1" noMove="1" noResize="1" noEditPoints="1" noAdjustHandles="1" noChangeArrowheads="1" noChangeShapeType="1" noTextEdit="1"/>
              </p:cNvSpPr>
              <p:nvPr/>
            </p:nvSpPr>
            <p:spPr>
              <a:xfrm>
                <a:off x="2084931" y="741000"/>
                <a:ext cx="8219567" cy="5460509"/>
              </a:xfrm>
              <a:prstGeom prst="rect">
                <a:avLst/>
              </a:prstGeom>
              <a:blipFill>
                <a:blip r:embed="rId3"/>
                <a:stretch>
                  <a:fillRect l="-963" t="-780" r="-1185" b="-2007"/>
                </a:stretch>
              </a:blipFill>
              <a:ln>
                <a:solidFill>
                  <a:schemeClr val="accent1"/>
                </a:solidFill>
              </a:ln>
            </p:spPr>
            <p:txBody>
              <a:bodyPr/>
              <a:lstStyle/>
              <a:p>
                <a:r>
                  <a:rPr lang="pt-PT">
                    <a:noFill/>
                  </a:rPr>
                  <a:t> </a:t>
                </a:r>
              </a:p>
            </p:txBody>
          </p:sp>
        </mc:Fallback>
      </mc:AlternateContent>
    </p:spTree>
    <p:extLst>
      <p:ext uri="{BB962C8B-B14F-4D97-AF65-F5344CB8AC3E}">
        <p14:creationId xmlns:p14="http://schemas.microsoft.com/office/powerpoint/2010/main" val="1399976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A39CF797-C5CA-4C4E-B2AF-7DD99EDC60CF}"/>
              </a:ext>
            </a:extLst>
          </p:cNvPr>
          <p:cNvSpPr>
            <a:spLocks noGrp="1"/>
          </p:cNvSpPr>
          <p:nvPr>
            <p:ph idx="1"/>
          </p:nvPr>
        </p:nvSpPr>
        <p:spPr>
          <a:xfrm>
            <a:off x="230659" y="1825625"/>
            <a:ext cx="11705967" cy="4126767"/>
          </a:xfr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t"/>
          <a:lstStyle/>
          <a:p>
            <a:pPr marL="514350" indent="-514350" algn="just">
              <a:buFont typeface="+mj-lt"/>
              <a:buAutoNum type="arabicPeriod"/>
            </a:pPr>
            <a:r>
              <a:rPr lang="pt-PT" dirty="0" err="1">
                <a:solidFill>
                  <a:schemeClr val="dk1"/>
                </a:solidFill>
                <a:latin typeface="+mj-lt"/>
              </a:rPr>
              <a:t>Introduction</a:t>
            </a:r>
            <a:r>
              <a:rPr lang="pt-PT" dirty="0">
                <a:solidFill>
                  <a:schemeClr val="dk1"/>
                </a:solidFill>
                <a:latin typeface="+mj-lt"/>
              </a:rPr>
              <a:t>: </a:t>
            </a:r>
            <a:r>
              <a:rPr lang="pt-PT" dirty="0" err="1">
                <a:solidFill>
                  <a:schemeClr val="dk1"/>
                </a:solidFill>
                <a:latin typeface="+mj-lt"/>
              </a:rPr>
              <a:t>the</a:t>
            </a:r>
            <a:r>
              <a:rPr lang="pt-PT" dirty="0">
                <a:solidFill>
                  <a:schemeClr val="dk1"/>
                </a:solidFill>
                <a:latin typeface="+mj-lt"/>
              </a:rPr>
              <a:t> 4th Industrial </a:t>
            </a:r>
            <a:r>
              <a:rPr lang="pt-PT" dirty="0" err="1">
                <a:solidFill>
                  <a:schemeClr val="dk1"/>
                </a:solidFill>
                <a:latin typeface="+mj-lt"/>
              </a:rPr>
              <a:t>Revolution</a:t>
            </a:r>
            <a:r>
              <a:rPr lang="pt-PT" dirty="0">
                <a:solidFill>
                  <a:schemeClr val="dk1"/>
                </a:solidFill>
                <a:latin typeface="+mj-lt"/>
              </a:rPr>
              <a:t> &amp; 5G </a:t>
            </a:r>
            <a:r>
              <a:rPr lang="pt-PT" dirty="0" err="1">
                <a:solidFill>
                  <a:schemeClr val="dk1"/>
                </a:solidFill>
                <a:latin typeface="+mj-lt"/>
              </a:rPr>
              <a:t>Communications</a:t>
            </a: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r>
              <a:rPr lang="pt-PT" dirty="0" err="1">
                <a:solidFill>
                  <a:schemeClr val="dk1"/>
                </a:solidFill>
                <a:latin typeface="+mj-lt"/>
              </a:rPr>
              <a:t>Channel</a:t>
            </a:r>
            <a:r>
              <a:rPr lang="pt-PT" dirty="0">
                <a:solidFill>
                  <a:schemeClr val="dk1"/>
                </a:solidFill>
                <a:latin typeface="+mj-lt"/>
              </a:rPr>
              <a:t> </a:t>
            </a:r>
            <a:r>
              <a:rPr lang="pt-PT" dirty="0" err="1">
                <a:solidFill>
                  <a:schemeClr val="dk1"/>
                </a:solidFill>
                <a:latin typeface="+mj-lt"/>
              </a:rPr>
              <a:t>Estimation</a:t>
            </a:r>
            <a:r>
              <a:rPr lang="pt-PT" dirty="0">
                <a:solidFill>
                  <a:schemeClr val="dk1"/>
                </a:solidFill>
                <a:latin typeface="+mj-lt"/>
              </a:rPr>
              <a:t> for </a:t>
            </a:r>
            <a:r>
              <a:rPr lang="pt-PT" dirty="0" err="1">
                <a:solidFill>
                  <a:schemeClr val="dk1"/>
                </a:solidFill>
                <a:latin typeface="+mj-lt"/>
              </a:rPr>
              <a:t>Massive</a:t>
            </a:r>
            <a:r>
              <a:rPr lang="pt-PT" dirty="0">
                <a:solidFill>
                  <a:schemeClr val="dk1"/>
                </a:solidFill>
                <a:latin typeface="+mj-lt"/>
              </a:rPr>
              <a:t> MIMO </a:t>
            </a:r>
            <a:r>
              <a:rPr lang="pt-PT" dirty="0" err="1">
                <a:solidFill>
                  <a:schemeClr val="dk1"/>
                </a:solidFill>
                <a:latin typeface="+mj-lt"/>
              </a:rPr>
              <a:t>using</a:t>
            </a:r>
            <a:r>
              <a:rPr lang="pt-PT" dirty="0">
                <a:solidFill>
                  <a:schemeClr val="dk1"/>
                </a:solidFill>
                <a:latin typeface="+mj-lt"/>
              </a:rPr>
              <a:t> </a:t>
            </a:r>
            <a:r>
              <a:rPr lang="pt-PT" dirty="0" err="1">
                <a:solidFill>
                  <a:schemeClr val="dk1"/>
                </a:solidFill>
                <a:latin typeface="+mj-lt"/>
              </a:rPr>
              <a:t>Precoding</a:t>
            </a: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r>
              <a:rPr lang="pt-PT" dirty="0">
                <a:solidFill>
                  <a:schemeClr val="dk1"/>
                </a:solidFill>
                <a:latin typeface="+mj-lt"/>
              </a:rPr>
              <a:t>Performance </a:t>
            </a:r>
            <a:r>
              <a:rPr lang="pt-PT" dirty="0" err="1">
                <a:solidFill>
                  <a:schemeClr val="dk1"/>
                </a:solidFill>
                <a:latin typeface="+mj-lt"/>
              </a:rPr>
              <a:t>Results</a:t>
            </a: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r>
              <a:rPr lang="pt-PT" dirty="0" err="1">
                <a:solidFill>
                  <a:schemeClr val="dk1"/>
                </a:solidFill>
                <a:latin typeface="+mj-lt"/>
              </a:rPr>
              <a:t>Conclusions</a:t>
            </a: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p:txBody>
      </p:sp>
      <p:sp>
        <p:nvSpPr>
          <p:cNvPr id="5" name="Marcador de Posição do Número do Diapositivo 4">
            <a:extLst>
              <a:ext uri="{FF2B5EF4-FFF2-40B4-BE49-F238E27FC236}">
                <a16:creationId xmlns:a16="http://schemas.microsoft.com/office/drawing/2014/main" id="{3274C01A-E01D-40BE-BF10-49B7392493B9}"/>
              </a:ext>
            </a:extLst>
          </p:cNvPr>
          <p:cNvSpPr>
            <a:spLocks noGrp="1"/>
          </p:cNvSpPr>
          <p:nvPr>
            <p:ph type="sldNum" sz="quarter" idx="12"/>
          </p:nvPr>
        </p:nvSpPr>
        <p:spPr/>
        <p:txBody>
          <a:bodyPr/>
          <a:lstStyle/>
          <a:p>
            <a:fld id="{673CEB8F-5EB1-4960-A2B5-0DC0F88E010A}" type="slidenum">
              <a:rPr lang="pt-PT" smtClean="0"/>
              <a:t>7</a:t>
            </a:fld>
            <a:endParaRPr lang="pt-PT"/>
          </a:p>
        </p:txBody>
      </p:sp>
      <p:sp>
        <p:nvSpPr>
          <p:cNvPr id="7" name="Title 1">
            <a:extLst>
              <a:ext uri="{FF2B5EF4-FFF2-40B4-BE49-F238E27FC236}">
                <a16:creationId xmlns:a16="http://schemas.microsoft.com/office/drawing/2014/main" id="{E3E81329-E1C2-403A-A00D-F8EE1567C89A}"/>
              </a:ext>
            </a:extLst>
          </p:cNvPr>
          <p:cNvSpPr txBox="1">
            <a:spLocks/>
          </p:cNvSpPr>
          <p:nvPr/>
        </p:nvSpPr>
        <p:spPr>
          <a:xfrm>
            <a:off x="2496382" y="403262"/>
            <a:ext cx="6071286" cy="601133"/>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4000" dirty="0" err="1">
                <a:solidFill>
                  <a:schemeClr val="tx1">
                    <a:lumMod val="85000"/>
                    <a:lumOff val="15000"/>
                  </a:schemeClr>
                </a:solidFill>
              </a:rPr>
              <a:t>Outline</a:t>
            </a:r>
            <a:endParaRPr lang="pt-PT" dirty="0">
              <a:solidFill>
                <a:schemeClr val="tx1">
                  <a:lumMod val="85000"/>
                  <a:lumOff val="15000"/>
                </a:schemeClr>
              </a:solidFill>
            </a:endParaRPr>
          </a:p>
        </p:txBody>
      </p:sp>
    </p:spTree>
    <p:extLst>
      <p:ext uri="{BB962C8B-B14F-4D97-AF65-F5344CB8AC3E}">
        <p14:creationId xmlns:p14="http://schemas.microsoft.com/office/powerpoint/2010/main" val="54925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A39CF797-C5CA-4C4E-B2AF-7DD99EDC60CF}"/>
              </a:ext>
            </a:extLst>
          </p:cNvPr>
          <p:cNvSpPr>
            <a:spLocks noGrp="1"/>
          </p:cNvSpPr>
          <p:nvPr>
            <p:ph idx="1"/>
          </p:nvPr>
        </p:nvSpPr>
        <p:spPr>
          <a:xfrm>
            <a:off x="230659" y="1825625"/>
            <a:ext cx="11705967" cy="4126767"/>
          </a:xfr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t"/>
          <a:lstStyle/>
          <a:p>
            <a:pPr marL="514350" indent="-514350" algn="just">
              <a:buFont typeface="+mj-lt"/>
              <a:buAutoNum type="arabicPeriod"/>
            </a:pPr>
            <a:r>
              <a:rPr lang="pt-PT" sz="3200" b="1" dirty="0" err="1">
                <a:solidFill>
                  <a:schemeClr val="dk1"/>
                </a:solidFill>
                <a:latin typeface="+mj-lt"/>
              </a:rPr>
              <a:t>Introduction</a:t>
            </a:r>
            <a:r>
              <a:rPr lang="pt-PT" sz="3200" b="1" dirty="0">
                <a:solidFill>
                  <a:schemeClr val="dk1"/>
                </a:solidFill>
                <a:latin typeface="+mj-lt"/>
              </a:rPr>
              <a:t>: </a:t>
            </a:r>
            <a:r>
              <a:rPr lang="pt-PT" sz="3200" b="1" dirty="0" err="1">
                <a:solidFill>
                  <a:schemeClr val="dk1"/>
                </a:solidFill>
                <a:latin typeface="+mj-lt"/>
              </a:rPr>
              <a:t>the</a:t>
            </a:r>
            <a:r>
              <a:rPr lang="pt-PT" sz="3200" b="1" dirty="0">
                <a:solidFill>
                  <a:schemeClr val="dk1"/>
                </a:solidFill>
                <a:latin typeface="+mj-lt"/>
              </a:rPr>
              <a:t> 4th Industrial </a:t>
            </a:r>
            <a:r>
              <a:rPr lang="pt-PT" sz="3200" b="1" dirty="0" err="1">
                <a:solidFill>
                  <a:schemeClr val="dk1"/>
                </a:solidFill>
                <a:latin typeface="+mj-lt"/>
              </a:rPr>
              <a:t>Revolution</a:t>
            </a:r>
            <a:r>
              <a:rPr lang="pt-PT" sz="3200" b="1" dirty="0">
                <a:solidFill>
                  <a:schemeClr val="dk1"/>
                </a:solidFill>
                <a:latin typeface="+mj-lt"/>
              </a:rPr>
              <a:t> &amp; 5G </a:t>
            </a:r>
            <a:r>
              <a:rPr lang="pt-PT" sz="3200" b="1" dirty="0" err="1">
                <a:solidFill>
                  <a:schemeClr val="dk1"/>
                </a:solidFill>
                <a:latin typeface="+mj-lt"/>
              </a:rPr>
              <a:t>Communications</a:t>
            </a:r>
            <a:endParaRPr lang="pt-PT" sz="3200" b="1"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r>
              <a:rPr lang="pt-PT" dirty="0" err="1">
                <a:solidFill>
                  <a:schemeClr val="dk1"/>
                </a:solidFill>
                <a:latin typeface="+mj-lt"/>
              </a:rPr>
              <a:t>Channel</a:t>
            </a:r>
            <a:r>
              <a:rPr lang="pt-PT" dirty="0">
                <a:solidFill>
                  <a:schemeClr val="dk1"/>
                </a:solidFill>
                <a:latin typeface="+mj-lt"/>
              </a:rPr>
              <a:t> </a:t>
            </a:r>
            <a:r>
              <a:rPr lang="pt-PT" dirty="0" err="1">
                <a:solidFill>
                  <a:schemeClr val="dk1"/>
                </a:solidFill>
                <a:latin typeface="+mj-lt"/>
              </a:rPr>
              <a:t>Estimation</a:t>
            </a:r>
            <a:r>
              <a:rPr lang="pt-PT" dirty="0">
                <a:solidFill>
                  <a:schemeClr val="dk1"/>
                </a:solidFill>
                <a:latin typeface="+mj-lt"/>
              </a:rPr>
              <a:t> for </a:t>
            </a:r>
            <a:r>
              <a:rPr lang="pt-PT" dirty="0" err="1">
                <a:solidFill>
                  <a:schemeClr val="dk1"/>
                </a:solidFill>
                <a:latin typeface="+mj-lt"/>
              </a:rPr>
              <a:t>Massive</a:t>
            </a:r>
            <a:r>
              <a:rPr lang="pt-PT" dirty="0">
                <a:solidFill>
                  <a:schemeClr val="dk1"/>
                </a:solidFill>
                <a:latin typeface="+mj-lt"/>
              </a:rPr>
              <a:t> MIMO </a:t>
            </a:r>
            <a:r>
              <a:rPr lang="pt-PT" dirty="0" err="1">
                <a:solidFill>
                  <a:schemeClr val="dk1"/>
                </a:solidFill>
                <a:latin typeface="+mj-lt"/>
              </a:rPr>
              <a:t>using</a:t>
            </a:r>
            <a:r>
              <a:rPr lang="pt-PT" dirty="0">
                <a:solidFill>
                  <a:schemeClr val="dk1"/>
                </a:solidFill>
                <a:latin typeface="+mj-lt"/>
              </a:rPr>
              <a:t> </a:t>
            </a:r>
            <a:r>
              <a:rPr lang="pt-PT" dirty="0" err="1">
                <a:solidFill>
                  <a:schemeClr val="dk1"/>
                </a:solidFill>
                <a:latin typeface="+mj-lt"/>
              </a:rPr>
              <a:t>Precoding</a:t>
            </a: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r>
              <a:rPr lang="pt-PT" dirty="0">
                <a:solidFill>
                  <a:schemeClr val="dk1"/>
                </a:solidFill>
                <a:latin typeface="+mj-lt"/>
              </a:rPr>
              <a:t>Performance </a:t>
            </a:r>
            <a:r>
              <a:rPr lang="pt-PT" dirty="0" err="1">
                <a:solidFill>
                  <a:schemeClr val="dk1"/>
                </a:solidFill>
                <a:latin typeface="+mj-lt"/>
              </a:rPr>
              <a:t>Results</a:t>
            </a: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r>
              <a:rPr lang="pt-PT" dirty="0" err="1">
                <a:solidFill>
                  <a:schemeClr val="dk1"/>
                </a:solidFill>
                <a:latin typeface="+mj-lt"/>
              </a:rPr>
              <a:t>Conclusions</a:t>
            </a: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a:p>
            <a:pPr marL="514350" indent="-514350" algn="just">
              <a:buFont typeface="+mj-lt"/>
              <a:buAutoNum type="arabicPeriod"/>
            </a:pPr>
            <a:endParaRPr lang="pt-PT" dirty="0">
              <a:solidFill>
                <a:schemeClr val="dk1"/>
              </a:solidFill>
              <a:latin typeface="+mj-lt"/>
            </a:endParaRPr>
          </a:p>
        </p:txBody>
      </p:sp>
      <p:sp>
        <p:nvSpPr>
          <p:cNvPr id="5" name="Marcador de Posição do Número do Diapositivo 4">
            <a:extLst>
              <a:ext uri="{FF2B5EF4-FFF2-40B4-BE49-F238E27FC236}">
                <a16:creationId xmlns:a16="http://schemas.microsoft.com/office/drawing/2014/main" id="{3274C01A-E01D-40BE-BF10-49B7392493B9}"/>
              </a:ext>
            </a:extLst>
          </p:cNvPr>
          <p:cNvSpPr>
            <a:spLocks noGrp="1"/>
          </p:cNvSpPr>
          <p:nvPr>
            <p:ph type="sldNum" sz="quarter" idx="12"/>
          </p:nvPr>
        </p:nvSpPr>
        <p:spPr/>
        <p:txBody>
          <a:bodyPr/>
          <a:lstStyle/>
          <a:p>
            <a:fld id="{673CEB8F-5EB1-4960-A2B5-0DC0F88E010A}" type="slidenum">
              <a:rPr lang="pt-PT" smtClean="0"/>
              <a:t>8</a:t>
            </a:fld>
            <a:endParaRPr lang="pt-PT"/>
          </a:p>
        </p:txBody>
      </p:sp>
      <p:sp>
        <p:nvSpPr>
          <p:cNvPr id="7" name="Title 1">
            <a:extLst>
              <a:ext uri="{FF2B5EF4-FFF2-40B4-BE49-F238E27FC236}">
                <a16:creationId xmlns:a16="http://schemas.microsoft.com/office/drawing/2014/main" id="{E3E81329-E1C2-403A-A00D-F8EE1567C89A}"/>
              </a:ext>
            </a:extLst>
          </p:cNvPr>
          <p:cNvSpPr txBox="1">
            <a:spLocks/>
          </p:cNvSpPr>
          <p:nvPr/>
        </p:nvSpPr>
        <p:spPr>
          <a:xfrm>
            <a:off x="2496382" y="403262"/>
            <a:ext cx="6071286" cy="601133"/>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4000" dirty="0" err="1">
                <a:solidFill>
                  <a:schemeClr val="tx1">
                    <a:lumMod val="85000"/>
                    <a:lumOff val="15000"/>
                  </a:schemeClr>
                </a:solidFill>
              </a:rPr>
              <a:t>Outline</a:t>
            </a:r>
            <a:endParaRPr lang="pt-PT" dirty="0">
              <a:solidFill>
                <a:schemeClr val="tx1">
                  <a:lumMod val="85000"/>
                  <a:lumOff val="15000"/>
                </a:schemeClr>
              </a:solidFill>
            </a:endParaRPr>
          </a:p>
        </p:txBody>
      </p:sp>
    </p:spTree>
    <p:extLst>
      <p:ext uri="{BB962C8B-B14F-4D97-AF65-F5344CB8AC3E}">
        <p14:creationId xmlns:p14="http://schemas.microsoft.com/office/powerpoint/2010/main" val="21627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D83A97-728F-42C1-A32B-6D8AAF83BF78}" type="slidenum">
              <a:rPr lang="pt-PT" smtClean="0">
                <a:solidFill>
                  <a:schemeClr val="tx1"/>
                </a:solidFill>
              </a:rPr>
              <a:t>9</a:t>
            </a:fld>
            <a:endParaRPr lang="pt-PT">
              <a:solidFill>
                <a:schemeClr val="tx1"/>
              </a:solidFill>
            </a:endParaRPr>
          </a:p>
        </p:txBody>
      </p:sp>
      <p:graphicFrame>
        <p:nvGraphicFramePr>
          <p:cNvPr id="3" name="Diagrama 2">
            <a:extLst>
              <a:ext uri="{FF2B5EF4-FFF2-40B4-BE49-F238E27FC236}">
                <a16:creationId xmlns:a16="http://schemas.microsoft.com/office/drawing/2014/main" id="{FFEF07E2-4A58-4480-B05A-4001F5E04A4A}"/>
              </a:ext>
            </a:extLst>
          </p:cNvPr>
          <p:cNvGraphicFramePr/>
          <p:nvPr>
            <p:extLst>
              <p:ext uri="{D42A27DB-BD31-4B8C-83A1-F6EECF244321}">
                <p14:modId xmlns:p14="http://schemas.microsoft.com/office/powerpoint/2010/main" val="1086187551"/>
              </p:ext>
            </p:extLst>
          </p:nvPr>
        </p:nvGraphicFramePr>
        <p:xfrm>
          <a:off x="2671327" y="219808"/>
          <a:ext cx="8281383" cy="5663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D1841B5B-6A3D-4A7F-8028-5558E5867EE4}"/>
              </a:ext>
            </a:extLst>
          </p:cNvPr>
          <p:cNvSpPr txBox="1">
            <a:spLocks/>
          </p:cNvSpPr>
          <p:nvPr/>
        </p:nvSpPr>
        <p:spPr>
          <a:xfrm>
            <a:off x="1054810" y="114882"/>
            <a:ext cx="3233035" cy="984156"/>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4000" dirty="0" err="1">
                <a:solidFill>
                  <a:schemeClr val="tx1">
                    <a:lumMod val="85000"/>
                    <a:lumOff val="15000"/>
                  </a:schemeClr>
                </a:solidFill>
              </a:rPr>
              <a:t>Introduction</a:t>
            </a:r>
            <a:br>
              <a:rPr lang="pt-PT" sz="4000" dirty="0">
                <a:solidFill>
                  <a:schemeClr val="tx1">
                    <a:lumMod val="85000"/>
                    <a:lumOff val="15000"/>
                  </a:schemeClr>
                </a:solidFill>
              </a:rPr>
            </a:br>
            <a:r>
              <a:rPr lang="pt-PT" sz="4000" dirty="0" err="1">
                <a:solidFill>
                  <a:schemeClr val="tx1">
                    <a:lumMod val="85000"/>
                    <a:lumOff val="15000"/>
                  </a:schemeClr>
                </a:solidFill>
              </a:rPr>
              <a:t>Industry</a:t>
            </a:r>
            <a:r>
              <a:rPr lang="pt-PT" sz="4000" dirty="0">
                <a:solidFill>
                  <a:schemeClr val="tx1">
                    <a:lumMod val="85000"/>
                    <a:lumOff val="15000"/>
                  </a:schemeClr>
                </a:solidFill>
              </a:rPr>
              <a:t> 4.0</a:t>
            </a:r>
            <a:endParaRPr lang="pt-PT" dirty="0">
              <a:solidFill>
                <a:schemeClr val="tx1">
                  <a:lumMod val="85000"/>
                  <a:lumOff val="15000"/>
                </a:schemeClr>
              </a:solidFill>
            </a:endParaRPr>
          </a:p>
        </p:txBody>
      </p:sp>
    </p:spTree>
    <p:extLst>
      <p:ext uri="{BB962C8B-B14F-4D97-AF65-F5344CB8AC3E}">
        <p14:creationId xmlns:p14="http://schemas.microsoft.com/office/powerpoint/2010/main" val="346734447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8286</TotalTime>
  <Words>3795</Words>
  <Application>Microsoft Office PowerPoint</Application>
  <PresentationFormat>Ecrã Panorâmico</PresentationFormat>
  <Paragraphs>383</Paragraphs>
  <Slides>54</Slides>
  <Notes>14</Notes>
  <HiddenSlides>8</HiddenSlides>
  <MMClips>0</MMClips>
  <ScaleCrop>false</ScaleCrop>
  <HeadingPairs>
    <vt:vector size="8" baseType="variant">
      <vt:variant>
        <vt:lpstr>Tipos de letra usados</vt:lpstr>
      </vt:variant>
      <vt:variant>
        <vt:i4>8</vt:i4>
      </vt:variant>
      <vt:variant>
        <vt:lpstr>Tema</vt:lpstr>
      </vt:variant>
      <vt:variant>
        <vt:i4>1</vt:i4>
      </vt:variant>
      <vt:variant>
        <vt:lpstr>Servidores OLE incorporados</vt:lpstr>
      </vt:variant>
      <vt:variant>
        <vt:i4>1</vt:i4>
      </vt:variant>
      <vt:variant>
        <vt:lpstr>Títulos dos diapositivos</vt:lpstr>
      </vt:variant>
      <vt:variant>
        <vt:i4>54</vt:i4>
      </vt:variant>
    </vt:vector>
  </HeadingPairs>
  <TitlesOfParts>
    <vt:vector size="64" baseType="lpstr">
      <vt:lpstr>Arial</vt:lpstr>
      <vt:lpstr>Calibri</vt:lpstr>
      <vt:lpstr>Calibri Light</vt:lpstr>
      <vt:lpstr>Cambria</vt:lpstr>
      <vt:lpstr>Cambria Math</vt:lpstr>
      <vt:lpstr>Courier New</vt:lpstr>
      <vt:lpstr>Times New Roman</vt:lpstr>
      <vt:lpstr>Wingdings</vt:lpstr>
      <vt:lpstr>Tema do Office</vt:lpstr>
      <vt:lpstr>Visio</vt:lpstr>
      <vt:lpstr>Apresentação do PowerPoint</vt:lpstr>
      <vt:lpstr>Performance Evaluation of Low-complexity Receivers for MIMO Underwater Spatially Correlated Channels</vt:lpstr>
      <vt:lpstr>Outline</vt:lpstr>
      <vt:lpstr>Motivation (1/2)</vt:lpstr>
      <vt:lpstr>Motivation (2/2)</vt:lpstr>
      <vt:lpstr>System Characterization (1/2)</vt:lpstr>
      <vt:lpstr>Apresentação do PowerPoint</vt:lpstr>
      <vt:lpstr>Apresentação do PowerPoint</vt:lpstr>
      <vt:lpstr>Apresentação do PowerPoint</vt:lpstr>
      <vt:lpstr>Introduction – The 4th Industrial Revolution</vt:lpstr>
      <vt:lpstr>Apresentação do PowerPoint</vt:lpstr>
      <vt:lpstr>Apresentação do PowerPoint</vt:lpstr>
      <vt:lpstr>Apresentação do PowerPoint</vt:lpstr>
      <vt:lpstr>Consequências da 4ª Revolução Industrial</vt:lpstr>
      <vt:lpstr>Apresentação do PowerPoint</vt:lpstr>
      <vt:lpstr>Aplicações da Robótica / Inteligência Artificial</vt:lpstr>
      <vt:lpstr>A Humanidade Tecnológica</vt:lpstr>
      <vt:lpstr>A Humanidade Tecnológica</vt:lpstr>
      <vt:lpstr>Apresentação do PowerPoint</vt:lpstr>
      <vt:lpstr>Apresentação do PowerPoint</vt:lpstr>
      <vt:lpstr>New Paradigm of 5G</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Conclusions</vt:lpstr>
      <vt:lpstr>Apresentação do PowerPoint</vt:lpstr>
      <vt:lpstr>Apresentação do PowerPoint</vt:lpstr>
      <vt:lpstr>MOTIVATION</vt:lpstr>
      <vt:lpstr>Motivation</vt:lpstr>
      <vt:lpstr>Multi-User MIMO</vt:lpstr>
      <vt:lpstr>System Characterization for m-MIMO using Precoding</vt:lpstr>
      <vt:lpstr>System Characterization for m-MIMO using Precoding</vt:lpstr>
      <vt:lpstr>System Characterization for m-MIMO using Precoding</vt:lpstr>
      <vt:lpstr>System Characterization for m-MIMO using Precoding</vt:lpstr>
      <vt:lpstr>Apresentação do PowerPoint</vt:lpstr>
      <vt:lpstr>Block Diagram of m-MIMO Receiver with Interference Canceller and Channel Estimation, using Pre-Processing</vt:lpstr>
      <vt:lpstr>Apresentação do PowerPoint</vt:lpstr>
      <vt:lpstr>Performance Results</vt:lpstr>
      <vt:lpstr>Performance Results</vt:lpstr>
      <vt:lpstr>Performance Results</vt:lpstr>
      <vt:lpstr>Performance Results</vt:lpstr>
      <vt:lpstr>Apresentação do PowerPoint</vt:lpstr>
      <vt:lpstr>Conclusions</vt:lpstr>
      <vt:lpstr>Conclusions</vt:lpstr>
      <vt:lpstr>References</vt:lpstr>
      <vt:lpstr>Apresentação do PowerPoint</vt:lpstr>
      <vt:lpstr>Book: cable and wireless networks: Theory &amp; practice (crc Press)</vt:lpstr>
      <vt:lpstr>Book: cable and wireless networks: Theory &amp; practice (crc Press)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Segurança Informática</dc:title>
  <dc:creator>Joao Guerreiro</dc:creator>
  <cp:lastModifiedBy>Mário Marques da Silva</cp:lastModifiedBy>
  <cp:revision>529</cp:revision>
  <cp:lastPrinted>2018-11-07T13:04:38Z</cp:lastPrinted>
  <dcterms:created xsi:type="dcterms:W3CDTF">2017-02-19T19:03:27Z</dcterms:created>
  <dcterms:modified xsi:type="dcterms:W3CDTF">2019-06-17T08:55:27Z</dcterms:modified>
</cp:coreProperties>
</file>