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316" r:id="rId5"/>
    <p:sldId id="528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7A"/>
    <a:srgbClr val="00709E"/>
    <a:srgbClr val="006600"/>
    <a:srgbClr val="B2C4D4"/>
    <a:srgbClr val="C2D4E4"/>
    <a:srgbClr val="231E20"/>
    <a:srgbClr val="96AACE"/>
    <a:srgbClr val="6283BE"/>
    <a:srgbClr val="5172AD"/>
    <a:srgbClr val="415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7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Cabeças (BES Direção)" userId="c8991f4d-856d-40c0-8d45-97bd7d4bc4a0" providerId="ADAL" clId="{52BF98B3-9481-4D89-9ACA-E94453E91242}"/>
    <pc:docChg chg="undo custSel addSld delSld modSld">
      <pc:chgData name="António Cabeças (BES Direção)" userId="c8991f4d-856d-40c0-8d45-97bd7d4bc4a0" providerId="ADAL" clId="{52BF98B3-9481-4D89-9ACA-E94453E91242}" dt="2020-11-27T15:21:31.175" v="600"/>
      <pc:docMkLst>
        <pc:docMk/>
      </pc:docMkLst>
      <pc:sldChg chg="modSp">
        <pc:chgData name="António Cabeças (BES Direção)" userId="c8991f4d-856d-40c0-8d45-97bd7d4bc4a0" providerId="ADAL" clId="{52BF98B3-9481-4D89-9ACA-E94453E91242}" dt="2020-11-27T15:09:30.501" v="481" actId="403"/>
        <pc:sldMkLst>
          <pc:docMk/>
          <pc:sldMk cId="467638439" sldId="263"/>
        </pc:sldMkLst>
        <pc:spChg chg="mod">
          <ac:chgData name="António Cabeças (BES Direção)" userId="c8991f4d-856d-40c0-8d45-97bd7d4bc4a0" providerId="ADAL" clId="{52BF98B3-9481-4D89-9ACA-E94453E91242}" dt="2020-11-27T15:09:23.917" v="480" actId="14100"/>
          <ac:spMkLst>
            <pc:docMk/>
            <pc:sldMk cId="467638439" sldId="263"/>
            <ac:spMk id="3" creationId="{8C6D9937-98C8-480F-952A-B2B03CFC4E94}"/>
          </ac:spMkLst>
        </pc:spChg>
        <pc:spChg chg="mod">
          <ac:chgData name="António Cabeças (BES Direção)" userId="c8991f4d-856d-40c0-8d45-97bd7d4bc4a0" providerId="ADAL" clId="{52BF98B3-9481-4D89-9ACA-E94453E91242}" dt="2020-11-27T15:09:30.501" v="481" actId="403"/>
          <ac:spMkLst>
            <pc:docMk/>
            <pc:sldMk cId="467638439" sldId="263"/>
            <ac:spMk id="7" creationId="{393C8124-BC67-424D-924C-B88148CE44F0}"/>
          </ac:spMkLst>
        </pc:spChg>
      </pc:sldChg>
      <pc:sldChg chg="del">
        <pc:chgData name="António Cabeças (BES Direção)" userId="c8991f4d-856d-40c0-8d45-97bd7d4bc4a0" providerId="ADAL" clId="{52BF98B3-9481-4D89-9ACA-E94453E91242}" dt="2020-11-27T14:35:54.003" v="56" actId="2696"/>
        <pc:sldMkLst>
          <pc:docMk/>
          <pc:sldMk cId="2141883764" sldId="295"/>
        </pc:sldMkLst>
      </pc:sldChg>
      <pc:sldChg chg="modSp modAnim">
        <pc:chgData name="António Cabeças (BES Direção)" userId="c8991f4d-856d-40c0-8d45-97bd7d4bc4a0" providerId="ADAL" clId="{52BF98B3-9481-4D89-9ACA-E94453E91242}" dt="2020-11-27T15:21:31.175" v="600"/>
        <pc:sldMkLst>
          <pc:docMk/>
          <pc:sldMk cId="1749894240" sldId="307"/>
        </pc:sldMkLst>
        <pc:spChg chg="mod">
          <ac:chgData name="António Cabeças (BES Direção)" userId="c8991f4d-856d-40c0-8d45-97bd7d4bc4a0" providerId="ADAL" clId="{52BF98B3-9481-4D89-9ACA-E94453E91242}" dt="2020-11-27T14:34:37.813" v="53" actId="14100"/>
          <ac:spMkLst>
            <pc:docMk/>
            <pc:sldMk cId="1749894240" sldId="307"/>
            <ac:spMk id="8" creationId="{0CBBFC46-6B4E-4DB9-B590-03C02D4C67D4}"/>
          </ac:spMkLst>
        </pc:spChg>
        <pc:spChg chg="mod">
          <ac:chgData name="António Cabeças (BES Direção)" userId="c8991f4d-856d-40c0-8d45-97bd7d4bc4a0" providerId="ADAL" clId="{52BF98B3-9481-4D89-9ACA-E94453E91242}" dt="2020-11-27T14:34:49.787" v="55" actId="14100"/>
          <ac:spMkLst>
            <pc:docMk/>
            <pc:sldMk cId="1749894240" sldId="307"/>
            <ac:spMk id="9" creationId="{AE20384F-2F2F-4CA9-816B-ACBB6FB8816C}"/>
          </ac:spMkLst>
        </pc:spChg>
      </pc:sldChg>
      <pc:sldChg chg="del">
        <pc:chgData name="António Cabeças (BES Direção)" userId="c8991f4d-856d-40c0-8d45-97bd7d4bc4a0" providerId="ADAL" clId="{52BF98B3-9481-4D89-9ACA-E94453E91242}" dt="2020-11-27T14:50:01.217" v="230" actId="2696"/>
        <pc:sldMkLst>
          <pc:docMk/>
          <pc:sldMk cId="413931363" sldId="309"/>
        </pc:sldMkLst>
      </pc:sldChg>
      <pc:sldChg chg="addSp modSp modAnim">
        <pc:chgData name="António Cabeças (BES Direção)" userId="c8991f4d-856d-40c0-8d45-97bd7d4bc4a0" providerId="ADAL" clId="{52BF98B3-9481-4D89-9ACA-E94453E91242}" dt="2020-11-27T15:05:47.335" v="417"/>
        <pc:sldMkLst>
          <pc:docMk/>
          <pc:sldMk cId="1152877367" sldId="310"/>
        </pc:sldMkLst>
        <pc:spChg chg="mod">
          <ac:chgData name="António Cabeças (BES Direção)" userId="c8991f4d-856d-40c0-8d45-97bd7d4bc4a0" providerId="ADAL" clId="{52BF98B3-9481-4D89-9ACA-E94453E91242}" dt="2020-11-27T15:00:58.918" v="368" actId="1036"/>
          <ac:spMkLst>
            <pc:docMk/>
            <pc:sldMk cId="1152877367" sldId="310"/>
            <ac:spMk id="6" creationId="{541D9C36-E38D-4718-87C1-A395F5666000}"/>
          </ac:spMkLst>
        </pc:spChg>
        <pc:spChg chg="mod">
          <ac:chgData name="António Cabeças (BES Direção)" userId="c8991f4d-856d-40c0-8d45-97bd7d4bc4a0" providerId="ADAL" clId="{52BF98B3-9481-4D89-9ACA-E94453E91242}" dt="2020-11-27T15:04:18.274" v="409" actId="20577"/>
          <ac:spMkLst>
            <pc:docMk/>
            <pc:sldMk cId="1152877367" sldId="310"/>
            <ac:spMk id="8" creationId="{9CFDD412-4050-45BA-9AF4-9A271053ECAD}"/>
          </ac:spMkLst>
        </pc:spChg>
        <pc:spChg chg="mod">
          <ac:chgData name="António Cabeças (BES Direção)" userId="c8991f4d-856d-40c0-8d45-97bd7d4bc4a0" providerId="ADAL" clId="{52BF98B3-9481-4D89-9ACA-E94453E91242}" dt="2020-11-27T14:54:58.141" v="300" actId="179"/>
          <ac:spMkLst>
            <pc:docMk/>
            <pc:sldMk cId="1152877367" sldId="310"/>
            <ac:spMk id="10" creationId="{7442B86C-EF20-4F5E-B003-8C1DED3F9A4D}"/>
          </ac:spMkLst>
        </pc:spChg>
        <pc:spChg chg="add mod">
          <ac:chgData name="António Cabeças (BES Direção)" userId="c8991f4d-856d-40c0-8d45-97bd7d4bc4a0" providerId="ADAL" clId="{52BF98B3-9481-4D89-9ACA-E94453E91242}" dt="2020-11-27T15:02:21.256" v="387" actId="6549"/>
          <ac:spMkLst>
            <pc:docMk/>
            <pc:sldMk cId="1152877367" sldId="310"/>
            <ac:spMk id="11" creationId="{858945CA-0D96-411A-9158-FA80C6B3216A}"/>
          </ac:spMkLst>
        </pc:spChg>
        <pc:picChg chg="mod modCrop">
          <ac:chgData name="António Cabeças (BES Direção)" userId="c8991f4d-856d-40c0-8d45-97bd7d4bc4a0" providerId="ADAL" clId="{52BF98B3-9481-4D89-9ACA-E94453E91242}" dt="2020-11-27T14:54:35.873" v="288" actId="14100"/>
          <ac:picMkLst>
            <pc:docMk/>
            <pc:sldMk cId="1152877367" sldId="310"/>
            <ac:picMk id="3" creationId="{FE113D73-BA51-433A-9D1C-04C76739CB9F}"/>
          </ac:picMkLst>
        </pc:picChg>
        <pc:picChg chg="add mod modCrop">
          <ac:chgData name="António Cabeças (BES Direção)" userId="c8991f4d-856d-40c0-8d45-97bd7d4bc4a0" providerId="ADAL" clId="{52BF98B3-9481-4D89-9ACA-E94453E91242}" dt="2020-11-27T14:57:26.572" v="317" actId="1076"/>
          <ac:picMkLst>
            <pc:docMk/>
            <pc:sldMk cId="1152877367" sldId="310"/>
            <ac:picMk id="12" creationId="{70DA3A1A-18FD-49E9-B951-690D1F0FB46E}"/>
          </ac:picMkLst>
        </pc:picChg>
      </pc:sldChg>
      <pc:sldChg chg="addSp delSp modSp modAnim">
        <pc:chgData name="António Cabeças (BES Direção)" userId="c8991f4d-856d-40c0-8d45-97bd7d4bc4a0" providerId="ADAL" clId="{52BF98B3-9481-4D89-9ACA-E94453E91242}" dt="2020-11-27T14:49:29.637" v="229" actId="20577"/>
        <pc:sldMkLst>
          <pc:docMk/>
          <pc:sldMk cId="831117955" sldId="313"/>
        </pc:sldMkLst>
        <pc:spChg chg="mod">
          <ac:chgData name="António Cabeças (BES Direção)" userId="c8991f4d-856d-40c0-8d45-97bd7d4bc4a0" providerId="ADAL" clId="{52BF98B3-9481-4D89-9ACA-E94453E91242}" dt="2020-11-27T14:49:05.235" v="226" actId="14100"/>
          <ac:spMkLst>
            <pc:docMk/>
            <pc:sldMk cId="831117955" sldId="313"/>
            <ac:spMk id="6" creationId="{541D9C36-E38D-4718-87C1-A395F5666000}"/>
          </ac:spMkLst>
        </pc:spChg>
        <pc:spChg chg="mod">
          <ac:chgData name="António Cabeças (BES Direção)" userId="c8991f4d-856d-40c0-8d45-97bd7d4bc4a0" providerId="ADAL" clId="{52BF98B3-9481-4D89-9ACA-E94453E91242}" dt="2020-11-27T14:41:25.278" v="98" actId="1076"/>
          <ac:spMkLst>
            <pc:docMk/>
            <pc:sldMk cId="831117955" sldId="313"/>
            <ac:spMk id="8" creationId="{1913183E-1FF1-486F-9E92-CC563B340E31}"/>
          </ac:spMkLst>
        </pc:spChg>
        <pc:spChg chg="add mod">
          <ac:chgData name="António Cabeças (BES Direção)" userId="c8991f4d-856d-40c0-8d45-97bd7d4bc4a0" providerId="ADAL" clId="{52BF98B3-9481-4D89-9ACA-E94453E91242}" dt="2020-11-27T14:49:29.637" v="229" actId="20577"/>
          <ac:spMkLst>
            <pc:docMk/>
            <pc:sldMk cId="831117955" sldId="313"/>
            <ac:spMk id="11" creationId="{B5222D51-CCC7-4CD7-9FCA-51159D765BFE}"/>
          </ac:spMkLst>
        </pc:spChg>
        <pc:spChg chg="add del">
          <ac:chgData name="António Cabeças (BES Direção)" userId="c8991f4d-856d-40c0-8d45-97bd7d4bc4a0" providerId="ADAL" clId="{52BF98B3-9481-4D89-9ACA-E94453E91242}" dt="2020-11-27T14:39:24.328" v="80"/>
          <ac:spMkLst>
            <pc:docMk/>
            <pc:sldMk cId="831117955" sldId="313"/>
            <ac:spMk id="13" creationId="{0DE9F8D5-C47F-4E6C-AA60-C14A5DB5E549}"/>
          </ac:spMkLst>
        </pc:spChg>
        <pc:picChg chg="mod">
          <ac:chgData name="António Cabeças (BES Direção)" userId="c8991f4d-856d-40c0-8d45-97bd7d4bc4a0" providerId="ADAL" clId="{52BF98B3-9481-4D89-9ACA-E94453E91242}" dt="2020-11-27T14:48:06.827" v="207" actId="1036"/>
          <ac:picMkLst>
            <pc:docMk/>
            <pc:sldMk cId="831117955" sldId="313"/>
            <ac:picMk id="3" creationId="{05CD5DD6-C319-49B3-9218-F439AC130877}"/>
          </ac:picMkLst>
        </pc:picChg>
        <pc:picChg chg="add mod">
          <ac:chgData name="António Cabeças (BES Direção)" userId="c8991f4d-856d-40c0-8d45-97bd7d4bc4a0" providerId="ADAL" clId="{52BF98B3-9481-4D89-9ACA-E94453E91242}" dt="2020-11-27T14:48:06.827" v="207" actId="1036"/>
          <ac:picMkLst>
            <pc:docMk/>
            <pc:sldMk cId="831117955" sldId="313"/>
            <ac:picMk id="10" creationId="{BB13D849-BE8E-405C-B2FF-63FD61BCB12E}"/>
          </ac:picMkLst>
        </pc:picChg>
        <pc:picChg chg="add del">
          <ac:chgData name="António Cabeças (BES Direção)" userId="c8991f4d-856d-40c0-8d45-97bd7d4bc4a0" providerId="ADAL" clId="{52BF98B3-9481-4D89-9ACA-E94453E91242}" dt="2020-11-27T14:39:24.328" v="80"/>
          <ac:picMkLst>
            <pc:docMk/>
            <pc:sldMk cId="831117955" sldId="313"/>
            <ac:picMk id="12" creationId="{D9572983-DF4D-42C5-AA34-D86920663A2D}"/>
          </ac:picMkLst>
        </pc:picChg>
      </pc:sldChg>
      <pc:sldChg chg="del">
        <pc:chgData name="António Cabeças (BES Direção)" userId="c8991f4d-856d-40c0-8d45-97bd7d4bc4a0" providerId="ADAL" clId="{52BF98B3-9481-4D89-9ACA-E94453E91242}" dt="2020-11-27T14:34:00.023" v="49" actId="2696"/>
        <pc:sldMkLst>
          <pc:docMk/>
          <pc:sldMk cId="1683382484" sldId="314"/>
        </pc:sldMkLst>
      </pc:sldChg>
      <pc:sldChg chg="modSp modAnim">
        <pc:chgData name="António Cabeças (BES Direção)" userId="c8991f4d-856d-40c0-8d45-97bd7d4bc4a0" providerId="ADAL" clId="{52BF98B3-9481-4D89-9ACA-E94453E91242}" dt="2020-11-27T15:08:49.755" v="474" actId="1037"/>
        <pc:sldMkLst>
          <pc:docMk/>
          <pc:sldMk cId="3164004987" sldId="500"/>
        </pc:sldMkLst>
        <pc:spChg chg="mod">
          <ac:chgData name="António Cabeças (BES Direção)" userId="c8991f4d-856d-40c0-8d45-97bd7d4bc4a0" providerId="ADAL" clId="{52BF98B3-9481-4D89-9ACA-E94453E91242}" dt="2020-11-27T15:08:36.849" v="445" actId="1036"/>
          <ac:spMkLst>
            <pc:docMk/>
            <pc:sldMk cId="3164004987" sldId="500"/>
            <ac:spMk id="6" creationId="{00000000-0000-0000-0000-000000000000}"/>
          </ac:spMkLst>
        </pc:spChg>
        <pc:spChg chg="mod">
          <ac:chgData name="António Cabeças (BES Direção)" userId="c8991f4d-856d-40c0-8d45-97bd7d4bc4a0" providerId="ADAL" clId="{52BF98B3-9481-4D89-9ACA-E94453E91242}" dt="2020-11-27T15:08:30.983" v="432" actId="1036"/>
          <ac:spMkLst>
            <pc:docMk/>
            <pc:sldMk cId="3164004987" sldId="500"/>
            <ac:spMk id="14" creationId="{7747A153-5F07-46C4-B825-1601E8392308}"/>
          </ac:spMkLst>
        </pc:spChg>
        <pc:spChg chg="mod">
          <ac:chgData name="António Cabeças (BES Direção)" userId="c8991f4d-856d-40c0-8d45-97bd7d4bc4a0" providerId="ADAL" clId="{52BF98B3-9481-4D89-9ACA-E94453E91242}" dt="2020-11-27T15:08:49.755" v="474" actId="1037"/>
          <ac:spMkLst>
            <pc:docMk/>
            <pc:sldMk cId="3164004987" sldId="500"/>
            <ac:spMk id="15" creationId="{2BEE132E-9FD3-48E4-945E-7BCC6C0B7CD4}"/>
          </ac:spMkLst>
        </pc:spChg>
        <pc:picChg chg="mod">
          <ac:chgData name="António Cabeças (BES Direção)" userId="c8991f4d-856d-40c0-8d45-97bd7d4bc4a0" providerId="ADAL" clId="{52BF98B3-9481-4D89-9ACA-E94453E91242}" dt="2020-11-27T15:08:21.216" v="422" actId="14100"/>
          <ac:picMkLst>
            <pc:docMk/>
            <pc:sldMk cId="3164004987" sldId="500"/>
            <ac:picMk id="12" creationId="{55C7BD1D-D450-40F8-8087-CEC7BE13CC4A}"/>
          </ac:picMkLst>
        </pc:picChg>
        <pc:picChg chg="mod">
          <ac:chgData name="António Cabeças (BES Direção)" userId="c8991f4d-856d-40c0-8d45-97bd7d4bc4a0" providerId="ADAL" clId="{52BF98B3-9481-4D89-9ACA-E94453E91242}" dt="2020-11-27T15:08:12.850" v="420" actId="14100"/>
          <ac:picMkLst>
            <pc:docMk/>
            <pc:sldMk cId="3164004987" sldId="500"/>
            <ac:picMk id="1026" creationId="{0AF31534-77FB-4467-BA40-CDA614DA478D}"/>
          </ac:picMkLst>
        </pc:picChg>
      </pc:sldChg>
      <pc:sldChg chg="addSp delSp modSp">
        <pc:chgData name="António Cabeças (BES Direção)" userId="c8991f4d-856d-40c0-8d45-97bd7d4bc4a0" providerId="ADAL" clId="{52BF98B3-9481-4D89-9ACA-E94453E91242}" dt="2020-11-27T15:20:19.027" v="595" actId="14100"/>
        <pc:sldMkLst>
          <pc:docMk/>
          <pc:sldMk cId="3451463073" sldId="544"/>
        </pc:sldMkLst>
        <pc:spChg chg="add del">
          <ac:chgData name="António Cabeças (BES Direção)" userId="c8991f4d-856d-40c0-8d45-97bd7d4bc4a0" providerId="ADAL" clId="{52BF98B3-9481-4D89-9ACA-E94453E91242}" dt="2020-11-27T15:13:14.647" v="545" actId="478"/>
          <ac:spMkLst>
            <pc:docMk/>
            <pc:sldMk cId="3451463073" sldId="544"/>
            <ac:spMk id="25" creationId="{23F22455-9C7E-4DFD-95F1-6C0ECFAC1FC8}"/>
          </ac:spMkLst>
        </pc:spChg>
        <pc:spChg chg="add del mod">
          <ac:chgData name="António Cabeças (BES Direção)" userId="c8991f4d-856d-40c0-8d45-97bd7d4bc4a0" providerId="ADAL" clId="{52BF98B3-9481-4D89-9ACA-E94453E91242}" dt="2020-11-27T15:17:32.156" v="572" actId="478"/>
          <ac:spMkLst>
            <pc:docMk/>
            <pc:sldMk cId="3451463073" sldId="544"/>
            <ac:spMk id="26" creationId="{872CFABC-577E-41F4-8A4F-BE42C290E86E}"/>
          </ac:spMkLst>
        </pc:spChg>
        <pc:spChg chg="add del topLvl">
          <ac:chgData name="António Cabeças (BES Direção)" userId="c8991f4d-856d-40c0-8d45-97bd7d4bc4a0" providerId="ADAL" clId="{52BF98B3-9481-4D89-9ACA-E94453E91242}" dt="2020-11-27T15:12:37.267" v="540" actId="478"/>
          <ac:spMkLst>
            <pc:docMk/>
            <pc:sldMk cId="3451463073" sldId="544"/>
            <ac:spMk id="55" creationId="{37C15496-B1C0-4484-AC64-4080685B2BFE}"/>
          </ac:spMkLst>
        </pc:spChg>
        <pc:grpChg chg="add del">
          <ac:chgData name="António Cabeças (BES Direção)" userId="c8991f4d-856d-40c0-8d45-97bd7d4bc4a0" providerId="ADAL" clId="{52BF98B3-9481-4D89-9ACA-E94453E91242}" dt="2020-11-27T15:17:37.909" v="573" actId="478"/>
          <ac:grpSpMkLst>
            <pc:docMk/>
            <pc:sldMk cId="3451463073" sldId="544"/>
            <ac:grpSpMk id="16" creationId="{91E6CEF0-E192-4D5E-AAEC-1D771B28C4DF}"/>
          </ac:grpSpMkLst>
        </pc:grpChg>
        <pc:grpChg chg="topLvl">
          <ac:chgData name="António Cabeças (BES Direção)" userId="c8991f4d-856d-40c0-8d45-97bd7d4bc4a0" providerId="ADAL" clId="{52BF98B3-9481-4D89-9ACA-E94453E91242}" dt="2020-11-27T15:12:35.283" v="539" actId="478"/>
          <ac:grpSpMkLst>
            <pc:docMk/>
            <pc:sldMk cId="3451463073" sldId="544"/>
            <ac:grpSpMk id="41" creationId="{0F1E4FBB-3A23-4D01-BCDC-97D2E0590735}"/>
          </ac:grpSpMkLst>
        </pc:grpChg>
        <pc:picChg chg="mod">
          <ac:chgData name="António Cabeças (BES Direção)" userId="c8991f4d-856d-40c0-8d45-97bd7d4bc4a0" providerId="ADAL" clId="{52BF98B3-9481-4D89-9ACA-E94453E91242}" dt="2020-11-27T15:20:19.027" v="595" actId="14100"/>
          <ac:picMkLst>
            <pc:docMk/>
            <pc:sldMk cId="3451463073" sldId="544"/>
            <ac:picMk id="17" creationId="{0F07EEB6-45F1-4682-B498-4B98F6044A0A}"/>
          </ac:picMkLst>
        </pc:picChg>
      </pc:sldChg>
      <pc:sldChg chg="addSp delSp modSp modAnim">
        <pc:chgData name="António Cabeças (BES Direção)" userId="c8991f4d-856d-40c0-8d45-97bd7d4bc4a0" providerId="ADAL" clId="{52BF98B3-9481-4D89-9ACA-E94453E91242}" dt="2020-11-27T15:19:58.450" v="593" actId="1036"/>
        <pc:sldMkLst>
          <pc:docMk/>
          <pc:sldMk cId="3571143311" sldId="548"/>
        </pc:sldMkLst>
        <pc:spChg chg="mod ord">
          <ac:chgData name="António Cabeças (BES Direção)" userId="c8991f4d-856d-40c0-8d45-97bd7d4bc4a0" providerId="ADAL" clId="{52BF98B3-9481-4D89-9ACA-E94453E91242}" dt="2020-11-27T15:15:20.413" v="559" actId="167"/>
          <ac:spMkLst>
            <pc:docMk/>
            <pc:sldMk cId="3571143311" sldId="548"/>
            <ac:spMk id="27" creationId="{226A9028-256D-493F-B80C-B9BCE3546840}"/>
          </ac:spMkLst>
        </pc:spChg>
        <pc:spChg chg="del mod ord topLvl">
          <ac:chgData name="António Cabeças (BES Direção)" userId="c8991f4d-856d-40c0-8d45-97bd7d4bc4a0" providerId="ADAL" clId="{52BF98B3-9481-4D89-9ACA-E94453E91242}" dt="2020-11-27T15:16:51.781" v="570" actId="478"/>
          <ac:spMkLst>
            <pc:docMk/>
            <pc:sldMk cId="3571143311" sldId="548"/>
            <ac:spMk id="61" creationId="{54661394-201C-4269-8F5A-EB49D39EBA8E}"/>
          </ac:spMkLst>
        </pc:spChg>
        <pc:spChg chg="del mod topLvl">
          <ac:chgData name="António Cabeças (BES Direção)" userId="c8991f4d-856d-40c0-8d45-97bd7d4bc4a0" providerId="ADAL" clId="{52BF98B3-9481-4D89-9ACA-E94453E91242}" dt="2020-11-27T15:16:47.281" v="569" actId="478"/>
          <ac:spMkLst>
            <pc:docMk/>
            <pc:sldMk cId="3571143311" sldId="548"/>
            <ac:spMk id="70" creationId="{06FDE172-A7EB-4366-A17C-531E16657565}"/>
          </ac:spMkLst>
        </pc:spChg>
        <pc:spChg chg="del mod topLvl">
          <ac:chgData name="António Cabeças (BES Direção)" userId="c8991f4d-856d-40c0-8d45-97bd7d4bc4a0" providerId="ADAL" clId="{52BF98B3-9481-4D89-9ACA-E94453E91242}" dt="2020-11-27T15:16:44.326" v="568" actId="478"/>
          <ac:spMkLst>
            <pc:docMk/>
            <pc:sldMk cId="3571143311" sldId="548"/>
            <ac:spMk id="71" creationId="{2D433511-341A-4758-AF52-8B87A10D2757}"/>
          </ac:spMkLst>
        </pc:spChg>
        <pc:grpChg chg="del mod">
          <ac:chgData name="António Cabeças (BES Direção)" userId="c8991f4d-856d-40c0-8d45-97bd7d4bc4a0" providerId="ADAL" clId="{52BF98B3-9481-4D89-9ACA-E94453E91242}" dt="2020-11-27T15:16:26.851" v="565" actId="165"/>
          <ac:grpSpMkLst>
            <pc:docMk/>
            <pc:sldMk cId="3571143311" sldId="548"/>
            <ac:grpSpMk id="59" creationId="{B6BF048B-A7F4-400B-BF80-AC71B7F8C280}"/>
          </ac:grpSpMkLst>
        </pc:grpChg>
        <pc:grpChg chg="del mod topLvl">
          <ac:chgData name="António Cabeças (BES Direção)" userId="c8991f4d-856d-40c0-8d45-97bd7d4bc4a0" providerId="ADAL" clId="{52BF98B3-9481-4D89-9ACA-E94453E91242}" dt="2020-11-27T15:16:38.944" v="567" actId="165"/>
          <ac:grpSpMkLst>
            <pc:docMk/>
            <pc:sldMk cId="3571143311" sldId="548"/>
            <ac:grpSpMk id="60" creationId="{D15DDEE7-F81F-404F-9AE3-2AE71FE1E874}"/>
          </ac:grpSpMkLst>
        </pc:grpChg>
        <pc:picChg chg="add del mod topLvl">
          <ac:chgData name="António Cabeças (BES Direção)" userId="c8991f4d-856d-40c0-8d45-97bd7d4bc4a0" providerId="ADAL" clId="{52BF98B3-9481-4D89-9ACA-E94453E91242}" dt="2020-11-27T15:19:58.450" v="593" actId="1036"/>
          <ac:picMkLst>
            <pc:docMk/>
            <pc:sldMk cId="3571143311" sldId="548"/>
            <ac:picMk id="63" creationId="{79313FA2-DA09-4B65-90A4-05E14CFE6EA4}"/>
          </ac:picMkLst>
        </pc:picChg>
      </pc:sldChg>
      <pc:sldChg chg="del">
        <pc:chgData name="António Cabeças (BES Direção)" userId="c8991f4d-856d-40c0-8d45-97bd7d4bc4a0" providerId="ADAL" clId="{52BF98B3-9481-4D89-9ACA-E94453E91242}" dt="2020-11-27T15:06:21.716" v="418" actId="2696"/>
        <pc:sldMkLst>
          <pc:docMk/>
          <pc:sldMk cId="1245240552" sldId="566"/>
        </pc:sldMkLst>
      </pc:sldChg>
      <pc:sldChg chg="modSp">
        <pc:chgData name="António Cabeças (BES Direção)" userId="c8991f4d-856d-40c0-8d45-97bd7d4bc4a0" providerId="ADAL" clId="{52BF98B3-9481-4D89-9ACA-E94453E91242}" dt="2020-11-27T14:30:57.034" v="25" actId="20577"/>
        <pc:sldMkLst>
          <pc:docMk/>
          <pc:sldMk cId="3974980810" sldId="574"/>
        </pc:sldMkLst>
        <pc:spChg chg="mod">
          <ac:chgData name="António Cabeças (BES Direção)" userId="c8991f4d-856d-40c0-8d45-97bd7d4bc4a0" providerId="ADAL" clId="{52BF98B3-9481-4D89-9ACA-E94453E91242}" dt="2020-11-27T14:30:57.034" v="25" actId="20577"/>
          <ac:spMkLst>
            <pc:docMk/>
            <pc:sldMk cId="3974980810" sldId="574"/>
            <ac:spMk id="7" creationId="{54DBF34C-43CB-46CD-B70E-D252E3C01FDA}"/>
          </ac:spMkLst>
        </pc:spChg>
      </pc:sldChg>
      <pc:sldChg chg="add">
        <pc:chgData name="António Cabeças (BES Direção)" userId="c8991f4d-856d-40c0-8d45-97bd7d4bc4a0" providerId="ADAL" clId="{52BF98B3-9481-4D89-9ACA-E94453E91242}" dt="2020-11-27T14:30:39.238" v="0"/>
        <pc:sldMkLst>
          <pc:docMk/>
          <pc:sldMk cId="2730875660" sldId="575"/>
        </pc:sldMkLst>
      </pc:sldChg>
    </pc:docChg>
  </pc:docChgLst>
  <pc:docChgLst>
    <pc:chgData name="António" userId="c8991f4d-856d-40c0-8d45-97bd7d4bc4a0" providerId="ADAL" clId="{E34A8DA1-452E-48C5-9F5F-7E1D99957AA3}"/>
    <pc:docChg chg="undo custSel addSld delSld modSld">
      <pc:chgData name="António" userId="c8991f4d-856d-40c0-8d45-97bd7d4bc4a0" providerId="ADAL" clId="{E34A8DA1-452E-48C5-9F5F-7E1D99957AA3}" dt="2020-11-30T16:43:19.762" v="1263"/>
      <pc:docMkLst>
        <pc:docMk/>
      </pc:docMkLst>
      <pc:sldChg chg="modSp">
        <pc:chgData name="António" userId="c8991f4d-856d-40c0-8d45-97bd7d4bc4a0" providerId="ADAL" clId="{E34A8DA1-452E-48C5-9F5F-7E1D99957AA3}" dt="2020-11-30T14:42:41.183" v="516" actId="14100"/>
        <pc:sldMkLst>
          <pc:docMk/>
          <pc:sldMk cId="2180200559" sldId="256"/>
        </pc:sldMkLst>
        <pc:spChg chg="mod">
          <ac:chgData name="António" userId="c8991f4d-856d-40c0-8d45-97bd7d4bc4a0" providerId="ADAL" clId="{E34A8DA1-452E-48C5-9F5F-7E1D99957AA3}" dt="2020-11-30T14:42:41.183" v="516" actId="14100"/>
          <ac:spMkLst>
            <pc:docMk/>
            <pc:sldMk cId="2180200559" sldId="256"/>
            <ac:spMk id="2" creationId="{7B8D959C-F91D-4D76-93EE-1A3BC322C255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467638439" sldId="263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467638439" sldId="263"/>
            <ac:spMk id="10" creationId="{3038C021-424D-4ACD-80D0-08B0D4412219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2806601046" sldId="266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2806601046" sldId="266"/>
            <ac:spMk id="16" creationId="{1FAFB2C5-8784-4CDA-A421-80203DCA5F6D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353649744" sldId="279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353649744" sldId="279"/>
            <ac:spMk id="7" creationId="{E4D96913-26BA-4C6F-84C7-AA5D813BB3FC}"/>
          </ac:spMkLst>
        </pc:spChg>
      </pc:sldChg>
      <pc:sldChg chg="addSp modSp modAnim">
        <pc:chgData name="António" userId="c8991f4d-856d-40c0-8d45-97bd7d4bc4a0" providerId="ADAL" clId="{E34A8DA1-452E-48C5-9F5F-7E1D99957AA3}" dt="2020-11-30T16:42:40.128" v="1262"/>
        <pc:sldMkLst>
          <pc:docMk/>
          <pc:sldMk cId="1750440096" sldId="292"/>
        </pc:sldMkLst>
        <pc:spChg chg="mod">
          <ac:chgData name="António" userId="c8991f4d-856d-40c0-8d45-97bd7d4bc4a0" providerId="ADAL" clId="{E34A8DA1-452E-48C5-9F5F-7E1D99957AA3}" dt="2020-11-30T15:01:09.916" v="929" actId="1035"/>
          <ac:spMkLst>
            <pc:docMk/>
            <pc:sldMk cId="1750440096" sldId="292"/>
            <ac:spMk id="6" creationId="{4A29E54D-7D29-4959-A854-97B3B2F08B87}"/>
          </ac:spMkLst>
        </pc:spChg>
        <pc:spChg chg="add mod">
          <ac:chgData name="António" userId="c8991f4d-856d-40c0-8d45-97bd7d4bc4a0" providerId="ADAL" clId="{E34A8DA1-452E-48C5-9F5F-7E1D99957AA3}" dt="2020-11-30T15:03:14.228" v="966" actId="1035"/>
          <ac:spMkLst>
            <pc:docMk/>
            <pc:sldMk cId="1750440096" sldId="292"/>
            <ac:spMk id="7" creationId="{E2E3B10E-2117-4490-8E22-F72E6DA312F3}"/>
          </ac:spMkLst>
        </pc:spChg>
        <pc:spChg chg="mod">
          <ac:chgData name="António" userId="c8991f4d-856d-40c0-8d45-97bd7d4bc4a0" providerId="ADAL" clId="{E34A8DA1-452E-48C5-9F5F-7E1D99957AA3}" dt="2020-11-30T15:03:09.730" v="962" actId="1035"/>
          <ac:spMkLst>
            <pc:docMk/>
            <pc:sldMk cId="1750440096" sldId="292"/>
            <ac:spMk id="8" creationId="{EBC71594-92C8-4BDA-94D2-7F3485A552AC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750440096" sldId="292"/>
            <ac:spMk id="9" creationId="{D93BB3FC-DD18-448F-9185-9DE39E60D95A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1818144441" sldId="294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818144441" sldId="294"/>
            <ac:spMk id="6" creationId="{6887B942-2C25-4B33-AB5A-810400CF8007}"/>
          </ac:spMkLst>
        </pc:spChg>
      </pc:sldChg>
      <pc:sldChg chg="addSp delSp modSp delAnim modAnim">
        <pc:chgData name="António" userId="c8991f4d-856d-40c0-8d45-97bd7d4bc4a0" providerId="ADAL" clId="{E34A8DA1-452E-48C5-9F5F-7E1D99957AA3}" dt="2020-11-30T16:42:40.128" v="1262"/>
        <pc:sldMkLst>
          <pc:docMk/>
          <pc:sldMk cId="1749894240" sldId="307"/>
        </pc:sldMkLst>
        <pc:spChg chg="add del">
          <ac:chgData name="António" userId="c8991f4d-856d-40c0-8d45-97bd7d4bc4a0" providerId="ADAL" clId="{E34A8DA1-452E-48C5-9F5F-7E1D99957AA3}" dt="2020-11-28T13:36:47.203" v="6"/>
          <ac:spMkLst>
            <pc:docMk/>
            <pc:sldMk cId="1749894240" sldId="307"/>
            <ac:spMk id="3" creationId="{84356B75-2194-44B7-83B5-8709E99B6166}"/>
          </ac:spMkLst>
        </pc:spChg>
        <pc:spChg chg="add del mod">
          <ac:chgData name="António" userId="c8991f4d-856d-40c0-8d45-97bd7d4bc4a0" providerId="ADAL" clId="{E34A8DA1-452E-48C5-9F5F-7E1D99957AA3}" dt="2020-11-28T13:36:57.236" v="9" actId="478"/>
          <ac:spMkLst>
            <pc:docMk/>
            <pc:sldMk cId="1749894240" sldId="307"/>
            <ac:spMk id="4" creationId="{95456FF3-507A-48FF-A483-74BEEA9B8704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749894240" sldId="307"/>
            <ac:spMk id="7" creationId="{02C81639-4BD8-4B45-847B-02EC93FAA2FE}"/>
          </ac:spMkLst>
        </pc:spChg>
        <pc:spChg chg="mod">
          <ac:chgData name="António" userId="c8991f4d-856d-40c0-8d45-97bd7d4bc4a0" providerId="ADAL" clId="{E34A8DA1-452E-48C5-9F5F-7E1D99957AA3}" dt="2020-11-28T13:42:54.334" v="266" actId="20577"/>
          <ac:spMkLst>
            <pc:docMk/>
            <pc:sldMk cId="1749894240" sldId="307"/>
            <ac:spMk id="8" creationId="{0CBBFC46-6B4E-4DB9-B590-03C02D4C67D4}"/>
          </ac:spMkLst>
        </pc:spChg>
        <pc:spChg chg="del">
          <ac:chgData name="António" userId="c8991f4d-856d-40c0-8d45-97bd7d4bc4a0" providerId="ADAL" clId="{E34A8DA1-452E-48C5-9F5F-7E1D99957AA3}" dt="2020-11-28T13:36:21.665" v="4" actId="478"/>
          <ac:spMkLst>
            <pc:docMk/>
            <pc:sldMk cId="1749894240" sldId="307"/>
            <ac:spMk id="9" creationId="{AE20384F-2F2F-4CA9-816B-ACBB6FB8816C}"/>
          </ac:spMkLst>
        </pc:spChg>
        <pc:spChg chg="add del mod">
          <ac:chgData name="António" userId="c8991f4d-856d-40c0-8d45-97bd7d4bc4a0" providerId="ADAL" clId="{E34A8DA1-452E-48C5-9F5F-7E1D99957AA3}" dt="2020-11-28T13:41:05.681" v="231" actId="478"/>
          <ac:spMkLst>
            <pc:docMk/>
            <pc:sldMk cId="1749894240" sldId="307"/>
            <ac:spMk id="10" creationId="{2219AD8F-6635-4190-BF5E-99B5B767A399}"/>
          </ac:spMkLst>
        </pc:spChg>
        <pc:spChg chg="add mod">
          <ac:chgData name="António" userId="c8991f4d-856d-40c0-8d45-97bd7d4bc4a0" providerId="ADAL" clId="{E34A8DA1-452E-48C5-9F5F-7E1D99957AA3}" dt="2020-11-28T13:41:14.871" v="259" actId="1035"/>
          <ac:spMkLst>
            <pc:docMk/>
            <pc:sldMk cId="1749894240" sldId="307"/>
            <ac:spMk id="11" creationId="{B1ECDAF6-D57E-49E7-86BD-627B5BE8C9D4}"/>
          </ac:spMkLst>
        </pc:spChg>
        <pc:picChg chg="mod">
          <ac:chgData name="António" userId="c8991f4d-856d-40c0-8d45-97bd7d4bc4a0" providerId="ADAL" clId="{E34A8DA1-452E-48C5-9F5F-7E1D99957AA3}" dt="2020-11-28T13:41:42.671" v="262" actId="14100"/>
          <ac:picMkLst>
            <pc:docMk/>
            <pc:sldMk cId="1749894240" sldId="307"/>
            <ac:picMk id="2" creationId="{2707CEB2-06F3-4735-9237-E5C2CCDA3109}"/>
          </ac:picMkLst>
        </pc:pic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27002522" sldId="308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27002522" sldId="308"/>
            <ac:spMk id="7" creationId="{54DBF34C-43CB-46CD-B70E-D252E3C01FDA}"/>
          </ac:spMkLst>
        </pc:spChg>
      </pc:sldChg>
      <pc:sldChg chg="delSp modSp delAnim modAnim">
        <pc:chgData name="António" userId="c8991f4d-856d-40c0-8d45-97bd7d4bc4a0" providerId="ADAL" clId="{E34A8DA1-452E-48C5-9F5F-7E1D99957AA3}" dt="2020-11-30T16:42:40.128" v="1262"/>
        <pc:sldMkLst>
          <pc:docMk/>
          <pc:sldMk cId="1152877367" sldId="310"/>
        </pc:sldMkLst>
        <pc:spChg chg="mod">
          <ac:chgData name="António" userId="c8991f4d-856d-40c0-8d45-97bd7d4bc4a0" providerId="ADAL" clId="{E34A8DA1-452E-48C5-9F5F-7E1D99957AA3}" dt="2020-11-30T15:19:05.620" v="1096" actId="14100"/>
          <ac:spMkLst>
            <pc:docMk/>
            <pc:sldMk cId="1152877367" sldId="310"/>
            <ac:spMk id="6" creationId="{541D9C36-E38D-4718-87C1-A395F5666000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152877367" sldId="310"/>
            <ac:spMk id="7" creationId="{4D9B20F7-58CF-4F8A-87D8-79C47C758CF2}"/>
          </ac:spMkLst>
        </pc:spChg>
        <pc:spChg chg="mod">
          <ac:chgData name="António" userId="c8991f4d-856d-40c0-8d45-97bd7d4bc4a0" providerId="ADAL" clId="{E34A8DA1-452E-48C5-9F5F-7E1D99957AA3}" dt="2020-11-30T15:19:05.620" v="1096" actId="14100"/>
          <ac:spMkLst>
            <pc:docMk/>
            <pc:sldMk cId="1152877367" sldId="310"/>
            <ac:spMk id="8" creationId="{9CFDD412-4050-45BA-9AF4-9A271053ECAD}"/>
          </ac:spMkLst>
        </pc:spChg>
        <pc:spChg chg="mod">
          <ac:chgData name="António" userId="c8991f4d-856d-40c0-8d45-97bd7d4bc4a0" providerId="ADAL" clId="{E34A8DA1-452E-48C5-9F5F-7E1D99957AA3}" dt="2020-11-30T15:18:46.608" v="1086" actId="1035"/>
          <ac:spMkLst>
            <pc:docMk/>
            <pc:sldMk cId="1152877367" sldId="310"/>
            <ac:spMk id="10" creationId="{7442B86C-EF20-4F5E-B003-8C1DED3F9A4D}"/>
          </ac:spMkLst>
        </pc:spChg>
        <pc:spChg chg="del mod">
          <ac:chgData name="António" userId="c8991f4d-856d-40c0-8d45-97bd7d4bc4a0" providerId="ADAL" clId="{E34A8DA1-452E-48C5-9F5F-7E1D99957AA3}" dt="2020-11-30T14:53:44.767" v="739" actId="478"/>
          <ac:spMkLst>
            <pc:docMk/>
            <pc:sldMk cId="1152877367" sldId="310"/>
            <ac:spMk id="11" creationId="{858945CA-0D96-411A-9158-FA80C6B3216A}"/>
          </ac:spMkLst>
        </pc:spChg>
        <pc:picChg chg="mod modCrop">
          <ac:chgData name="António" userId="c8991f4d-856d-40c0-8d45-97bd7d4bc4a0" providerId="ADAL" clId="{E34A8DA1-452E-48C5-9F5F-7E1D99957AA3}" dt="2020-11-30T15:23:28.162" v="1134" actId="14100"/>
          <ac:picMkLst>
            <pc:docMk/>
            <pc:sldMk cId="1152877367" sldId="310"/>
            <ac:picMk id="3" creationId="{FE113D73-BA51-433A-9D1C-04C76739CB9F}"/>
          </ac:picMkLst>
        </pc:picChg>
        <pc:picChg chg="del mod">
          <ac:chgData name="António" userId="c8991f4d-856d-40c0-8d45-97bd7d4bc4a0" providerId="ADAL" clId="{E34A8DA1-452E-48C5-9F5F-7E1D99957AA3}" dt="2020-11-30T14:53:44.767" v="739" actId="478"/>
          <ac:picMkLst>
            <pc:docMk/>
            <pc:sldMk cId="1152877367" sldId="310"/>
            <ac:picMk id="12" creationId="{70DA3A1A-18FD-49E9-B951-690D1F0FB46E}"/>
          </ac:picMkLst>
        </pc:picChg>
      </pc:sldChg>
      <pc:sldChg chg="modSp">
        <pc:chgData name="António" userId="c8991f4d-856d-40c0-8d45-97bd7d4bc4a0" providerId="ADAL" clId="{E34A8DA1-452E-48C5-9F5F-7E1D99957AA3}" dt="2020-11-30T16:43:19.762" v="1263"/>
        <pc:sldMkLst>
          <pc:docMk/>
          <pc:sldMk cId="4118021381" sldId="312"/>
        </pc:sldMkLst>
        <pc:spChg chg="mod">
          <ac:chgData name="António" userId="c8991f4d-856d-40c0-8d45-97bd7d4bc4a0" providerId="ADAL" clId="{E34A8DA1-452E-48C5-9F5F-7E1D99957AA3}" dt="2020-11-30T16:43:19.762" v="1263"/>
          <ac:spMkLst>
            <pc:docMk/>
            <pc:sldMk cId="4118021381" sldId="312"/>
            <ac:spMk id="7" creationId="{C65FFD5B-7C3A-4315-B1FC-18F0F7D27F08}"/>
          </ac:spMkLst>
        </pc:spChg>
      </pc:sldChg>
      <pc:sldChg chg="delSp modSp delAnim modAnim">
        <pc:chgData name="António" userId="c8991f4d-856d-40c0-8d45-97bd7d4bc4a0" providerId="ADAL" clId="{E34A8DA1-452E-48C5-9F5F-7E1D99957AA3}" dt="2020-11-30T16:42:40.128" v="1262"/>
        <pc:sldMkLst>
          <pc:docMk/>
          <pc:sldMk cId="831117955" sldId="313"/>
        </pc:sldMkLst>
        <pc:spChg chg="mod">
          <ac:chgData name="António" userId="c8991f4d-856d-40c0-8d45-97bd7d4bc4a0" providerId="ADAL" clId="{E34A8DA1-452E-48C5-9F5F-7E1D99957AA3}" dt="2020-11-30T15:25:16.386" v="1160" actId="14100"/>
          <ac:spMkLst>
            <pc:docMk/>
            <pc:sldMk cId="831117955" sldId="313"/>
            <ac:spMk id="6" creationId="{541D9C36-E38D-4718-87C1-A395F5666000}"/>
          </ac:spMkLst>
        </pc:spChg>
        <pc:spChg chg="mod">
          <ac:chgData name="António" userId="c8991f4d-856d-40c0-8d45-97bd7d4bc4a0" providerId="ADAL" clId="{E34A8DA1-452E-48C5-9F5F-7E1D99957AA3}" dt="2020-11-30T15:24:09.897" v="1150" actId="1036"/>
          <ac:spMkLst>
            <pc:docMk/>
            <pc:sldMk cId="831117955" sldId="313"/>
            <ac:spMk id="7" creationId="{65F2EFB7-0A60-466D-8B58-D3BC35B00CF9}"/>
          </ac:spMkLst>
        </pc:spChg>
        <pc:spChg chg="mod">
          <ac:chgData name="António" userId="c8991f4d-856d-40c0-8d45-97bd7d4bc4a0" providerId="ADAL" clId="{E34A8DA1-452E-48C5-9F5F-7E1D99957AA3}" dt="2020-11-30T14:51:03.981" v="663" actId="1076"/>
          <ac:spMkLst>
            <pc:docMk/>
            <pc:sldMk cId="831117955" sldId="313"/>
            <ac:spMk id="8" creationId="{1913183E-1FF1-486F-9E92-CC563B340E31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831117955" sldId="313"/>
            <ac:spMk id="9" creationId="{9B74123C-2BFC-437C-B071-E420CA181761}"/>
          </ac:spMkLst>
        </pc:spChg>
        <pc:spChg chg="del mod">
          <ac:chgData name="António" userId="c8991f4d-856d-40c0-8d45-97bd7d4bc4a0" providerId="ADAL" clId="{E34A8DA1-452E-48C5-9F5F-7E1D99957AA3}" dt="2020-11-30T14:49:52.948" v="634" actId="478"/>
          <ac:spMkLst>
            <pc:docMk/>
            <pc:sldMk cId="831117955" sldId="313"/>
            <ac:spMk id="11" creationId="{B5222D51-CCC7-4CD7-9FCA-51159D765BFE}"/>
          </ac:spMkLst>
        </pc:spChg>
        <pc:picChg chg="mod">
          <ac:chgData name="António" userId="c8991f4d-856d-40c0-8d45-97bd7d4bc4a0" providerId="ADAL" clId="{E34A8DA1-452E-48C5-9F5F-7E1D99957AA3}" dt="2020-11-30T15:25:18.498" v="1161" actId="14100"/>
          <ac:picMkLst>
            <pc:docMk/>
            <pc:sldMk cId="831117955" sldId="313"/>
            <ac:picMk id="3" creationId="{05CD5DD6-C319-49B3-9218-F439AC130877}"/>
          </ac:picMkLst>
        </pc:picChg>
        <pc:picChg chg="del mod">
          <ac:chgData name="António" userId="c8991f4d-856d-40c0-8d45-97bd7d4bc4a0" providerId="ADAL" clId="{E34A8DA1-452E-48C5-9F5F-7E1D99957AA3}" dt="2020-11-30T14:49:52.948" v="634" actId="478"/>
          <ac:picMkLst>
            <pc:docMk/>
            <pc:sldMk cId="831117955" sldId="313"/>
            <ac:picMk id="10" creationId="{BB13D849-BE8E-405C-B2FF-63FD61BCB12E}"/>
          </ac:picMkLst>
        </pc:pic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3278085172" sldId="316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3278085172" sldId="316"/>
            <ac:spMk id="6" creationId="{F43C27F5-965F-45AA-AF11-112812F87DFC}"/>
          </ac:spMkLst>
        </pc:spChg>
        <pc:spChg chg="mod">
          <ac:chgData name="António" userId="c8991f4d-856d-40c0-8d45-97bd7d4bc4a0" providerId="ADAL" clId="{E34A8DA1-452E-48C5-9F5F-7E1D99957AA3}" dt="2020-11-30T14:44:17.769" v="522" actId="14100"/>
          <ac:spMkLst>
            <pc:docMk/>
            <pc:sldMk cId="3278085172" sldId="316"/>
            <ac:spMk id="9" creationId="{C0EDE546-456F-4B0A-B7E5-4BFD45AA74FC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3164004987" sldId="500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3164004987" sldId="500"/>
            <ac:spMk id="13" creationId="{160D3A70-2E10-4AB5-B121-33274FFB7CF1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3620037920" sldId="509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3620037920" sldId="509"/>
            <ac:spMk id="9" creationId="{D6E19B23-679E-4787-9BA4-37BC49238DE8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410136005" sldId="513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410136005" sldId="513"/>
            <ac:spMk id="12" creationId="{01C4C99D-76A8-407F-A1C5-91EB4862DD7A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525700004" sldId="516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525700004" sldId="516"/>
            <ac:spMk id="7" creationId="{26AB284C-7B83-404A-9E51-13779B4DDFA6}"/>
          </ac:spMkLst>
        </pc:spChg>
      </pc:sldChg>
      <pc:sldChg chg="del">
        <pc:chgData name="António" userId="c8991f4d-856d-40c0-8d45-97bd7d4bc4a0" providerId="ADAL" clId="{E34A8DA1-452E-48C5-9F5F-7E1D99957AA3}" dt="2020-11-30T15:31:35.264" v="1244" actId="2696"/>
        <pc:sldMkLst>
          <pc:docMk/>
          <pc:sldMk cId="3893425394" sldId="524"/>
        </pc:sldMkLst>
      </pc:sldChg>
      <pc:sldChg chg="modSp">
        <pc:chgData name="António" userId="c8991f4d-856d-40c0-8d45-97bd7d4bc4a0" providerId="ADAL" clId="{E34A8DA1-452E-48C5-9F5F-7E1D99957AA3}" dt="2020-11-30T16:43:19.762" v="1263"/>
        <pc:sldMkLst>
          <pc:docMk/>
          <pc:sldMk cId="3605492038" sldId="526"/>
        </pc:sldMkLst>
        <pc:spChg chg="mod">
          <ac:chgData name="António" userId="c8991f4d-856d-40c0-8d45-97bd7d4bc4a0" providerId="ADAL" clId="{E34A8DA1-452E-48C5-9F5F-7E1D99957AA3}" dt="2020-11-30T16:43:19.762" v="1263"/>
          <ac:spMkLst>
            <pc:docMk/>
            <pc:sldMk cId="3605492038" sldId="526"/>
            <ac:spMk id="7" creationId="{10D0FB00-7A20-49DB-89C4-AB0E9EC94C14}"/>
          </ac:spMkLst>
        </pc:spChg>
      </pc:sldChg>
      <pc:sldChg chg="addSp delSp modSp">
        <pc:chgData name="António" userId="c8991f4d-856d-40c0-8d45-97bd7d4bc4a0" providerId="ADAL" clId="{E34A8DA1-452E-48C5-9F5F-7E1D99957AA3}" dt="2020-11-30T16:42:40.128" v="1262"/>
        <pc:sldMkLst>
          <pc:docMk/>
          <pc:sldMk cId="4013144742" sldId="528"/>
        </pc:sldMkLst>
        <pc:spChg chg="mod">
          <ac:chgData name="António" userId="c8991f4d-856d-40c0-8d45-97bd7d4bc4a0" providerId="ADAL" clId="{E34A8DA1-452E-48C5-9F5F-7E1D99957AA3}" dt="2020-11-30T14:48:21.176" v="631" actId="14100"/>
          <ac:spMkLst>
            <pc:docMk/>
            <pc:sldMk cId="4013144742" sldId="528"/>
            <ac:spMk id="2" creationId="{78924F2B-4E6E-460C-93F8-72C3D18F0A6A}"/>
          </ac:spMkLst>
        </pc:spChg>
        <pc:spChg chg="del mod">
          <ac:chgData name="António" userId="c8991f4d-856d-40c0-8d45-97bd7d4bc4a0" providerId="ADAL" clId="{E34A8DA1-452E-48C5-9F5F-7E1D99957AA3}" dt="2020-11-30T14:44:23.870" v="523" actId="478"/>
          <ac:spMkLst>
            <pc:docMk/>
            <pc:sldMk cId="4013144742" sldId="528"/>
            <ac:spMk id="7" creationId="{98B95D1E-2A13-44FC-BF12-91FFC020C3BA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4013144742" sldId="528"/>
            <ac:spMk id="8" creationId="{A2BB8E23-0B8E-4CC0-AF88-0825353A91A9}"/>
          </ac:spMkLst>
        </pc:spChg>
        <pc:spChg chg="add mod">
          <ac:chgData name="António" userId="c8991f4d-856d-40c0-8d45-97bd7d4bc4a0" providerId="ADAL" clId="{E34A8DA1-452E-48C5-9F5F-7E1D99957AA3}" dt="2020-11-30T15:34:25.297" v="1258" actId="207"/>
          <ac:spMkLst>
            <pc:docMk/>
            <pc:sldMk cId="4013144742" sldId="528"/>
            <ac:spMk id="9" creationId="{068BA382-E8B8-47C9-8BD1-A5F519F1C4C2}"/>
          </ac:spMkLst>
        </pc:spChg>
      </pc:sldChg>
      <pc:sldChg chg="del">
        <pc:chgData name="António" userId="c8991f4d-856d-40c0-8d45-97bd7d4bc4a0" providerId="ADAL" clId="{E34A8DA1-452E-48C5-9F5F-7E1D99957AA3}" dt="2020-11-30T15:31:34.516" v="1243" actId="2696"/>
        <pc:sldMkLst>
          <pc:docMk/>
          <pc:sldMk cId="4147950797" sldId="538"/>
        </pc:sldMkLst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2552355687" sldId="539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2552355687" sldId="539"/>
            <ac:spMk id="16" creationId="{01DA2455-885B-4D54-95A8-88AF2170E07F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3451463073" sldId="544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3451463073" sldId="544"/>
            <ac:spMk id="24" creationId="{D65E524E-2612-4A73-89EC-D3CFE6929E43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3038826786" sldId="546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3038826786" sldId="546"/>
            <ac:spMk id="10" creationId="{96650D47-A00B-43F3-AEF4-B53035ACFA77}"/>
          </ac:spMkLst>
        </pc:spChg>
      </pc:sldChg>
      <pc:sldChg chg="modSp">
        <pc:chgData name="António" userId="c8991f4d-856d-40c0-8d45-97bd7d4bc4a0" providerId="ADAL" clId="{E34A8DA1-452E-48C5-9F5F-7E1D99957AA3}" dt="2020-11-30T16:42:40.128" v="1262"/>
        <pc:sldMkLst>
          <pc:docMk/>
          <pc:sldMk cId="3571143311" sldId="548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3571143311" sldId="548"/>
            <ac:spMk id="21" creationId="{B1D52D2E-F8F6-48F7-932D-87FFBC2F9AEA}"/>
          </ac:spMkLst>
        </pc:spChg>
      </pc:sldChg>
      <pc:sldChg chg="delSp modSp del modAnim">
        <pc:chgData name="António" userId="c8991f4d-856d-40c0-8d45-97bd7d4bc4a0" providerId="ADAL" clId="{E34A8DA1-452E-48C5-9F5F-7E1D99957AA3}" dt="2020-11-28T13:38:09.443" v="102" actId="2696"/>
        <pc:sldMkLst>
          <pc:docMk/>
          <pc:sldMk cId="1328048636" sldId="551"/>
        </pc:sldMkLst>
        <pc:spChg chg="del">
          <ac:chgData name="António" userId="c8991f4d-856d-40c0-8d45-97bd7d4bc4a0" providerId="ADAL" clId="{E34A8DA1-452E-48C5-9F5F-7E1D99957AA3}" dt="2020-11-28T13:37:52.422" v="67"/>
          <ac:spMkLst>
            <pc:docMk/>
            <pc:sldMk cId="1328048636" sldId="551"/>
            <ac:spMk id="6" creationId="{541D9C36-E38D-4718-87C1-A395F5666000}"/>
          </ac:spMkLst>
        </pc:spChg>
        <pc:spChg chg="mod">
          <ac:chgData name="António" userId="c8991f4d-856d-40c0-8d45-97bd7d4bc4a0" providerId="ADAL" clId="{E34A8DA1-452E-48C5-9F5F-7E1D99957AA3}" dt="2020-11-28T13:37:05.222" v="11" actId="14100"/>
          <ac:spMkLst>
            <pc:docMk/>
            <pc:sldMk cId="1328048636" sldId="551"/>
            <ac:spMk id="9" creationId="{35C5DD3A-766D-4008-9BD3-7E8735194259}"/>
          </ac:spMkLst>
        </pc:spChg>
      </pc:sldChg>
      <pc:sldChg chg="del">
        <pc:chgData name="António" userId="c8991f4d-856d-40c0-8d45-97bd7d4bc4a0" providerId="ADAL" clId="{E34A8DA1-452E-48C5-9F5F-7E1D99957AA3}" dt="2020-11-30T15:31:33.929" v="1242" actId="2696"/>
        <pc:sldMkLst>
          <pc:docMk/>
          <pc:sldMk cId="3684699050" sldId="561"/>
        </pc:sldMkLst>
      </pc:sldChg>
      <pc:sldChg chg="del">
        <pc:chgData name="António" userId="c8991f4d-856d-40c0-8d45-97bd7d4bc4a0" providerId="ADAL" clId="{E34A8DA1-452E-48C5-9F5F-7E1D99957AA3}" dt="2020-11-30T15:31:35.950" v="1245" actId="2696"/>
        <pc:sldMkLst>
          <pc:docMk/>
          <pc:sldMk cId="1323808823" sldId="562"/>
        </pc:sldMkLst>
      </pc:sldChg>
      <pc:sldChg chg="modSp">
        <pc:chgData name="António" userId="c8991f4d-856d-40c0-8d45-97bd7d4bc4a0" providerId="ADAL" clId="{E34A8DA1-452E-48C5-9F5F-7E1D99957AA3}" dt="2020-11-30T16:43:19.762" v="1263"/>
        <pc:sldMkLst>
          <pc:docMk/>
          <pc:sldMk cId="2110683813" sldId="564"/>
        </pc:sldMkLst>
        <pc:spChg chg="mod">
          <ac:chgData name="António" userId="c8991f4d-856d-40c0-8d45-97bd7d4bc4a0" providerId="ADAL" clId="{E34A8DA1-452E-48C5-9F5F-7E1D99957AA3}" dt="2020-11-30T15:33:10.064" v="1257" actId="20577"/>
          <ac:spMkLst>
            <pc:docMk/>
            <pc:sldMk cId="2110683813" sldId="564"/>
            <ac:spMk id="4" creationId="{988FB3C8-FAAB-4C98-8DD8-F3356B04FC1A}"/>
          </ac:spMkLst>
        </pc:spChg>
        <pc:spChg chg="mod">
          <ac:chgData name="António" userId="c8991f4d-856d-40c0-8d45-97bd7d4bc4a0" providerId="ADAL" clId="{E34A8DA1-452E-48C5-9F5F-7E1D99957AA3}" dt="2020-11-30T16:43:19.762" v="1263"/>
          <ac:spMkLst>
            <pc:docMk/>
            <pc:sldMk cId="2110683813" sldId="564"/>
            <ac:spMk id="7" creationId="{C65FFD5B-7C3A-4315-B1FC-18F0F7D27F08}"/>
          </ac:spMkLst>
        </pc:spChg>
      </pc:sldChg>
      <pc:sldChg chg="del">
        <pc:chgData name="António" userId="c8991f4d-856d-40c0-8d45-97bd7d4bc4a0" providerId="ADAL" clId="{E34A8DA1-452E-48C5-9F5F-7E1D99957AA3}" dt="2020-11-30T15:31:36.837" v="1246" actId="2696"/>
        <pc:sldMkLst>
          <pc:docMk/>
          <pc:sldMk cId="585718573" sldId="569"/>
        </pc:sldMkLst>
      </pc:sldChg>
      <pc:sldChg chg="addSp delSp modSp add">
        <pc:chgData name="António" userId="c8991f4d-856d-40c0-8d45-97bd7d4bc4a0" providerId="ADAL" clId="{E34A8DA1-452E-48C5-9F5F-7E1D99957AA3}" dt="2020-11-30T16:42:40.128" v="1262"/>
        <pc:sldMkLst>
          <pc:docMk/>
          <pc:sldMk cId="1509111895" sldId="571"/>
        </pc:sldMkLst>
        <pc:spChg chg="del">
          <ac:chgData name="António" userId="c8991f4d-856d-40c0-8d45-97bd7d4bc4a0" providerId="ADAL" clId="{E34A8DA1-452E-48C5-9F5F-7E1D99957AA3}" dt="2020-11-30T14:47:42.166" v="583" actId="478"/>
          <ac:spMkLst>
            <pc:docMk/>
            <pc:sldMk cId="1509111895" sldId="571"/>
            <ac:spMk id="2" creationId="{78924F2B-4E6E-460C-93F8-72C3D18F0A6A}"/>
          </ac:spMkLst>
        </pc:spChg>
        <pc:spChg chg="ord">
          <ac:chgData name="António" userId="c8991f4d-856d-40c0-8d45-97bd7d4bc4a0" providerId="ADAL" clId="{E34A8DA1-452E-48C5-9F5F-7E1D99957AA3}" dt="2020-11-30T14:48:04.724" v="628" actId="166"/>
          <ac:spMkLst>
            <pc:docMk/>
            <pc:sldMk cId="1509111895" sldId="571"/>
            <ac:spMk id="6" creationId="{9048B410-FD89-4EF3-BEFD-BCBDB7185EE1}"/>
          </ac:spMkLst>
        </pc:spChg>
        <pc:spChg chg="add mod">
          <ac:chgData name="António" userId="c8991f4d-856d-40c0-8d45-97bd7d4bc4a0" providerId="ADAL" clId="{E34A8DA1-452E-48C5-9F5F-7E1D99957AA3}" dt="2020-11-30T14:47:58.375" v="626" actId="1036"/>
          <ac:spMkLst>
            <pc:docMk/>
            <pc:sldMk cId="1509111895" sldId="571"/>
            <ac:spMk id="7" creationId="{AA3204B7-8C49-4243-9E98-B5EAEAE65947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509111895" sldId="571"/>
            <ac:spMk id="8" creationId="{A2BB8E23-0B8E-4CC0-AF88-0825353A91A9}"/>
          </ac:spMkLst>
        </pc:spChg>
        <pc:spChg chg="mod ord">
          <ac:chgData name="António" userId="c8991f4d-856d-40c0-8d45-97bd7d4bc4a0" providerId="ADAL" clId="{E34A8DA1-452E-48C5-9F5F-7E1D99957AA3}" dt="2020-11-30T15:34:32.618" v="1259" actId="207"/>
          <ac:spMkLst>
            <pc:docMk/>
            <pc:sldMk cId="1509111895" sldId="571"/>
            <ac:spMk id="9" creationId="{4516E88B-BDA9-4547-AAAE-8B377A161419}"/>
          </ac:spMkLst>
        </pc:spChg>
      </pc:sldChg>
      <pc:sldChg chg="addSp delSp modSp del">
        <pc:chgData name="António" userId="c8991f4d-856d-40c0-8d45-97bd7d4bc4a0" providerId="ADAL" clId="{E34A8DA1-452E-48C5-9F5F-7E1D99957AA3}" dt="2020-11-30T14:45:14.828" v="531" actId="2696"/>
        <pc:sldMkLst>
          <pc:docMk/>
          <pc:sldMk cId="2127266984" sldId="571"/>
        </pc:sldMkLst>
        <pc:spChg chg="del mod">
          <ac:chgData name="António" userId="c8991f4d-856d-40c0-8d45-97bd7d4bc4a0" providerId="ADAL" clId="{E34A8DA1-452E-48C5-9F5F-7E1D99957AA3}" dt="2020-11-30T14:44:37.701" v="525" actId="478"/>
          <ac:spMkLst>
            <pc:docMk/>
            <pc:sldMk cId="2127266984" sldId="571"/>
            <ac:spMk id="7" creationId="{98B95D1E-2A13-44FC-BF12-91FFC020C3BA}"/>
          </ac:spMkLst>
        </pc:spChg>
        <pc:spChg chg="add">
          <ac:chgData name="António" userId="c8991f4d-856d-40c0-8d45-97bd7d4bc4a0" providerId="ADAL" clId="{E34A8DA1-452E-48C5-9F5F-7E1D99957AA3}" dt="2020-11-30T14:44:38.456" v="526"/>
          <ac:spMkLst>
            <pc:docMk/>
            <pc:sldMk cId="2127266984" sldId="571"/>
            <ac:spMk id="9" creationId="{4516E88B-BDA9-4547-AAAE-8B377A161419}"/>
          </ac:spMkLst>
        </pc:spChg>
      </pc:sldChg>
      <pc:sldChg chg="addSp delSp modSp">
        <pc:chgData name="António" userId="c8991f4d-856d-40c0-8d45-97bd7d4bc4a0" providerId="ADAL" clId="{E34A8DA1-452E-48C5-9F5F-7E1D99957AA3}" dt="2020-11-30T16:42:40.128" v="1262"/>
        <pc:sldMkLst>
          <pc:docMk/>
          <pc:sldMk cId="1767884260" sldId="572"/>
        </pc:sldMkLst>
        <pc:spChg chg="del">
          <ac:chgData name="António" userId="c8991f4d-856d-40c0-8d45-97bd7d4bc4a0" providerId="ADAL" clId="{E34A8DA1-452E-48C5-9F5F-7E1D99957AA3}" dt="2020-11-30T14:47:13.237" v="543" actId="478"/>
          <ac:spMkLst>
            <pc:docMk/>
            <pc:sldMk cId="1767884260" sldId="572"/>
            <ac:spMk id="2" creationId="{78924F2B-4E6E-460C-93F8-72C3D18F0A6A}"/>
          </ac:spMkLst>
        </pc:spChg>
        <pc:spChg chg="del mod">
          <ac:chgData name="António" userId="c8991f4d-856d-40c0-8d45-97bd7d4bc4a0" providerId="ADAL" clId="{E34A8DA1-452E-48C5-9F5F-7E1D99957AA3}" dt="2020-11-30T14:44:51.309" v="527" actId="478"/>
          <ac:spMkLst>
            <pc:docMk/>
            <pc:sldMk cId="1767884260" sldId="572"/>
            <ac:spMk id="7" creationId="{98B95D1E-2A13-44FC-BF12-91FFC020C3BA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767884260" sldId="572"/>
            <ac:spMk id="8" creationId="{A2BB8E23-0B8E-4CC0-AF88-0825353A91A9}"/>
          </ac:spMkLst>
        </pc:spChg>
        <pc:spChg chg="add mod ord">
          <ac:chgData name="António" userId="c8991f4d-856d-40c0-8d45-97bd7d4bc4a0" providerId="ADAL" clId="{E34A8DA1-452E-48C5-9F5F-7E1D99957AA3}" dt="2020-11-30T15:34:42.801" v="1260" actId="207"/>
          <ac:spMkLst>
            <pc:docMk/>
            <pc:sldMk cId="1767884260" sldId="572"/>
            <ac:spMk id="9" creationId="{B823FB0C-D50C-4681-A223-5C702348BC6E}"/>
          </ac:spMkLst>
        </pc:spChg>
        <pc:spChg chg="add mod">
          <ac:chgData name="António" userId="c8991f4d-856d-40c0-8d45-97bd7d4bc4a0" providerId="ADAL" clId="{E34A8DA1-452E-48C5-9F5F-7E1D99957AA3}" dt="2020-11-30T14:47:20.774" v="581" actId="1036"/>
          <ac:spMkLst>
            <pc:docMk/>
            <pc:sldMk cId="1767884260" sldId="572"/>
            <ac:spMk id="10" creationId="{820B4467-DD65-47DE-BC9C-62643C88B7F7}"/>
          </ac:spMkLst>
        </pc:spChg>
      </pc:sldChg>
      <pc:sldChg chg="addSp delSp modSp">
        <pc:chgData name="António" userId="c8991f4d-856d-40c0-8d45-97bd7d4bc4a0" providerId="ADAL" clId="{E34A8DA1-452E-48C5-9F5F-7E1D99957AA3}" dt="2020-11-30T16:42:40.128" v="1262"/>
        <pc:sldMkLst>
          <pc:docMk/>
          <pc:sldMk cId="4038596510" sldId="573"/>
        </pc:sldMkLst>
        <pc:spChg chg="mod">
          <ac:chgData name="António" userId="c8991f4d-856d-40c0-8d45-97bd7d4bc4a0" providerId="ADAL" clId="{E34A8DA1-452E-48C5-9F5F-7E1D99957AA3}" dt="2020-11-30T14:47:06.163" v="542" actId="14100"/>
          <ac:spMkLst>
            <pc:docMk/>
            <pc:sldMk cId="4038596510" sldId="573"/>
            <ac:spMk id="2" creationId="{78924F2B-4E6E-460C-93F8-72C3D18F0A6A}"/>
          </ac:spMkLst>
        </pc:spChg>
        <pc:spChg chg="del mod">
          <ac:chgData name="António" userId="c8991f4d-856d-40c0-8d45-97bd7d4bc4a0" providerId="ADAL" clId="{E34A8DA1-452E-48C5-9F5F-7E1D99957AA3}" dt="2020-11-30T14:46:11.042" v="535" actId="478"/>
          <ac:spMkLst>
            <pc:docMk/>
            <pc:sldMk cId="4038596510" sldId="573"/>
            <ac:spMk id="7" creationId="{98B95D1E-2A13-44FC-BF12-91FFC020C3BA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4038596510" sldId="573"/>
            <ac:spMk id="8" creationId="{A2BB8E23-0B8E-4CC0-AF88-0825353A91A9}"/>
          </ac:spMkLst>
        </pc:spChg>
        <pc:spChg chg="add mod">
          <ac:chgData name="António" userId="c8991f4d-856d-40c0-8d45-97bd7d4bc4a0" providerId="ADAL" clId="{E34A8DA1-452E-48C5-9F5F-7E1D99957AA3}" dt="2020-11-30T15:34:48.251" v="1261" actId="207"/>
          <ac:spMkLst>
            <pc:docMk/>
            <pc:sldMk cId="4038596510" sldId="573"/>
            <ac:spMk id="9" creationId="{497375BB-C129-4276-9D5B-696BC1A966D5}"/>
          </ac:spMkLst>
        </pc:spChg>
      </pc:sldChg>
      <pc:sldChg chg="modSp add">
        <pc:chgData name="António" userId="c8991f4d-856d-40c0-8d45-97bd7d4bc4a0" providerId="ADAL" clId="{E34A8DA1-452E-48C5-9F5F-7E1D99957AA3}" dt="2020-11-30T16:42:40.128" v="1262"/>
        <pc:sldMkLst>
          <pc:docMk/>
          <pc:sldMk cId="730661476" sldId="574"/>
        </pc:sldMkLst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730661476" sldId="574"/>
            <ac:spMk id="7" creationId="{54DBF34C-43CB-46CD-B70E-D252E3C01FDA}"/>
          </ac:spMkLst>
        </pc:spChg>
      </pc:sldChg>
      <pc:sldChg chg="del">
        <pc:chgData name="António" userId="c8991f4d-856d-40c0-8d45-97bd7d4bc4a0" providerId="ADAL" clId="{E34A8DA1-452E-48C5-9F5F-7E1D99957AA3}" dt="2020-11-30T14:44:59.707" v="529" actId="2696"/>
        <pc:sldMkLst>
          <pc:docMk/>
          <pc:sldMk cId="3974980810" sldId="574"/>
        </pc:sldMkLst>
      </pc:sldChg>
      <pc:sldChg chg="addSp delSp modSp add delAnim modAnim">
        <pc:chgData name="António" userId="c8991f4d-856d-40c0-8d45-97bd7d4bc4a0" providerId="ADAL" clId="{E34A8DA1-452E-48C5-9F5F-7E1D99957AA3}" dt="2020-11-30T16:42:40.128" v="1262"/>
        <pc:sldMkLst>
          <pc:docMk/>
          <pc:sldMk cId="1456550155" sldId="575"/>
        </pc:sldMkLst>
        <pc:spChg chg="del">
          <ac:chgData name="António" userId="c8991f4d-856d-40c0-8d45-97bd7d4bc4a0" providerId="ADAL" clId="{E34A8DA1-452E-48C5-9F5F-7E1D99957AA3}" dt="2020-11-30T14:51:32.617" v="685" actId="478"/>
          <ac:spMkLst>
            <pc:docMk/>
            <pc:sldMk cId="1456550155" sldId="575"/>
            <ac:spMk id="6" creationId="{541D9C36-E38D-4718-87C1-A395F5666000}"/>
          </ac:spMkLst>
        </pc:spChg>
        <pc:spChg chg="del">
          <ac:chgData name="António" userId="c8991f4d-856d-40c0-8d45-97bd7d4bc4a0" providerId="ADAL" clId="{E34A8DA1-452E-48C5-9F5F-7E1D99957AA3}" dt="2020-11-30T14:53:31.916" v="711" actId="478"/>
          <ac:spMkLst>
            <pc:docMk/>
            <pc:sldMk cId="1456550155" sldId="575"/>
            <ac:spMk id="7" creationId="{65F2EFB7-0A60-466D-8B58-D3BC35B00CF9}"/>
          </ac:spMkLst>
        </pc:spChg>
        <pc:spChg chg="mod">
          <ac:chgData name="António" userId="c8991f4d-856d-40c0-8d45-97bd7d4bc4a0" providerId="ADAL" clId="{E34A8DA1-452E-48C5-9F5F-7E1D99957AA3}" dt="2020-11-30T15:18:37.579" v="1085" actId="1035"/>
          <ac:spMkLst>
            <pc:docMk/>
            <pc:sldMk cId="1456550155" sldId="575"/>
            <ac:spMk id="8" creationId="{1913183E-1FF1-486F-9E92-CC563B340E31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456550155" sldId="575"/>
            <ac:spMk id="9" creationId="{9B74123C-2BFC-437C-B071-E420CA181761}"/>
          </ac:spMkLst>
        </pc:spChg>
        <pc:spChg chg="mod">
          <ac:chgData name="António" userId="c8991f4d-856d-40c0-8d45-97bd7d4bc4a0" providerId="ADAL" clId="{E34A8DA1-452E-48C5-9F5F-7E1D99957AA3}" dt="2020-11-30T15:16:36.342" v="1064" actId="1035"/>
          <ac:spMkLst>
            <pc:docMk/>
            <pc:sldMk cId="1456550155" sldId="575"/>
            <ac:spMk id="11" creationId="{B5222D51-CCC7-4CD7-9FCA-51159D765BFE}"/>
          </ac:spMkLst>
        </pc:spChg>
        <pc:picChg chg="del">
          <ac:chgData name="António" userId="c8991f4d-856d-40c0-8d45-97bd7d4bc4a0" providerId="ADAL" clId="{E34A8DA1-452E-48C5-9F5F-7E1D99957AA3}" dt="2020-11-30T14:51:32.617" v="685" actId="478"/>
          <ac:picMkLst>
            <pc:docMk/>
            <pc:sldMk cId="1456550155" sldId="575"/>
            <ac:picMk id="3" creationId="{05CD5DD6-C319-49B3-9218-F439AC130877}"/>
          </ac:picMkLst>
        </pc:picChg>
        <pc:picChg chg="mod">
          <ac:chgData name="António" userId="c8991f4d-856d-40c0-8d45-97bd7d4bc4a0" providerId="ADAL" clId="{E34A8DA1-452E-48C5-9F5F-7E1D99957AA3}" dt="2020-11-30T15:23:02.408" v="1130" actId="14100"/>
          <ac:picMkLst>
            <pc:docMk/>
            <pc:sldMk cId="1456550155" sldId="575"/>
            <ac:picMk id="10" creationId="{BB13D849-BE8E-405C-B2FF-63FD61BCB12E}"/>
          </ac:picMkLst>
        </pc:picChg>
        <pc:picChg chg="add del">
          <ac:chgData name="António" userId="c8991f4d-856d-40c0-8d45-97bd7d4bc4a0" providerId="ADAL" clId="{E34A8DA1-452E-48C5-9F5F-7E1D99957AA3}" dt="2020-11-30T14:52:16.898" v="692" actId="478"/>
          <ac:picMkLst>
            <pc:docMk/>
            <pc:sldMk cId="1456550155" sldId="575"/>
            <ac:picMk id="12" creationId="{86D4E72E-948D-47BD-8F06-01D927DDFC51}"/>
          </ac:picMkLst>
        </pc:picChg>
      </pc:sldChg>
      <pc:sldChg chg="addSp delSp modSp del delAnim modAnim">
        <pc:chgData name="António" userId="c8991f4d-856d-40c0-8d45-97bd7d4bc4a0" providerId="ADAL" clId="{E34A8DA1-452E-48C5-9F5F-7E1D99957AA3}" dt="2020-11-28T13:26:17.171" v="3" actId="2696"/>
        <pc:sldMkLst>
          <pc:docMk/>
          <pc:sldMk cId="2730875660" sldId="575"/>
        </pc:sldMkLst>
        <pc:picChg chg="add del mod">
          <ac:chgData name="António" userId="c8991f4d-856d-40c0-8d45-97bd7d4bc4a0" providerId="ADAL" clId="{E34A8DA1-452E-48C5-9F5F-7E1D99957AA3}" dt="2020-11-28T13:23:44.273" v="1" actId="478"/>
          <ac:picMkLst>
            <pc:docMk/>
            <pc:sldMk cId="2730875660" sldId="575"/>
            <ac:picMk id="2" creationId="{FE87B940-FFE0-4712-867E-D03761C26C20}"/>
          </ac:picMkLst>
        </pc:picChg>
      </pc:sldChg>
      <pc:sldChg chg="add del">
        <pc:chgData name="António" userId="c8991f4d-856d-40c0-8d45-97bd7d4bc4a0" providerId="ADAL" clId="{E34A8DA1-452E-48C5-9F5F-7E1D99957AA3}" dt="2020-11-30T14:46:13.721" v="537"/>
        <pc:sldMkLst>
          <pc:docMk/>
          <pc:sldMk cId="3664349160" sldId="575"/>
        </pc:sldMkLst>
      </pc:sldChg>
      <pc:sldChg chg="delSp modSp add delAnim modAnim">
        <pc:chgData name="António" userId="c8991f4d-856d-40c0-8d45-97bd7d4bc4a0" providerId="ADAL" clId="{E34A8DA1-452E-48C5-9F5F-7E1D99957AA3}" dt="2020-11-30T16:42:40.128" v="1262"/>
        <pc:sldMkLst>
          <pc:docMk/>
          <pc:sldMk cId="158951112" sldId="576"/>
        </pc:sldMkLst>
        <pc:spChg chg="del">
          <ac:chgData name="António" userId="c8991f4d-856d-40c0-8d45-97bd7d4bc4a0" providerId="ADAL" clId="{E34A8DA1-452E-48C5-9F5F-7E1D99957AA3}" dt="2020-11-30T14:53:49.784" v="740" actId="478"/>
          <ac:spMkLst>
            <pc:docMk/>
            <pc:sldMk cId="158951112" sldId="576"/>
            <ac:spMk id="6" creationId="{541D9C36-E38D-4718-87C1-A395F5666000}"/>
          </ac:spMkLst>
        </pc:spChg>
        <pc:spChg chg="mod">
          <ac:chgData name="António" userId="c8991f4d-856d-40c0-8d45-97bd7d4bc4a0" providerId="ADAL" clId="{E34A8DA1-452E-48C5-9F5F-7E1D99957AA3}" dt="2020-11-30T16:42:40.128" v="1262"/>
          <ac:spMkLst>
            <pc:docMk/>
            <pc:sldMk cId="158951112" sldId="576"/>
            <ac:spMk id="7" creationId="{4D9B20F7-58CF-4F8A-87D8-79C47C758CF2}"/>
          </ac:spMkLst>
        </pc:spChg>
        <pc:spChg chg="del">
          <ac:chgData name="António" userId="c8991f4d-856d-40c0-8d45-97bd7d4bc4a0" providerId="ADAL" clId="{E34A8DA1-452E-48C5-9F5F-7E1D99957AA3}" dt="2020-11-30T14:53:52.206" v="741" actId="478"/>
          <ac:spMkLst>
            <pc:docMk/>
            <pc:sldMk cId="158951112" sldId="576"/>
            <ac:spMk id="8" creationId="{9CFDD412-4050-45BA-9AF4-9A271053ECAD}"/>
          </ac:spMkLst>
        </pc:spChg>
        <pc:spChg chg="mod">
          <ac:chgData name="António" userId="c8991f4d-856d-40c0-8d45-97bd7d4bc4a0" providerId="ADAL" clId="{E34A8DA1-452E-48C5-9F5F-7E1D99957AA3}" dt="2020-11-30T15:27:56.377" v="1222" actId="1036"/>
          <ac:spMkLst>
            <pc:docMk/>
            <pc:sldMk cId="158951112" sldId="576"/>
            <ac:spMk id="9" creationId="{6CEF79E3-B8B8-4D72-B8B4-624103EAEB0E}"/>
          </ac:spMkLst>
        </pc:spChg>
        <pc:spChg chg="del mod">
          <ac:chgData name="António" userId="c8991f4d-856d-40c0-8d45-97bd7d4bc4a0" providerId="ADAL" clId="{E34A8DA1-452E-48C5-9F5F-7E1D99957AA3}" dt="2020-11-30T14:53:59.552" v="743" actId="478"/>
          <ac:spMkLst>
            <pc:docMk/>
            <pc:sldMk cId="158951112" sldId="576"/>
            <ac:spMk id="10" creationId="{7442B86C-EF20-4F5E-B003-8C1DED3F9A4D}"/>
          </ac:spMkLst>
        </pc:spChg>
        <pc:spChg chg="mod">
          <ac:chgData name="António" userId="c8991f4d-856d-40c0-8d45-97bd7d4bc4a0" providerId="ADAL" clId="{E34A8DA1-452E-48C5-9F5F-7E1D99957AA3}" dt="2020-11-30T15:30:44.755" v="1241" actId="14100"/>
          <ac:spMkLst>
            <pc:docMk/>
            <pc:sldMk cId="158951112" sldId="576"/>
            <ac:spMk id="11" creationId="{858945CA-0D96-411A-9158-FA80C6B3216A}"/>
          </ac:spMkLst>
        </pc:spChg>
        <pc:picChg chg="del">
          <ac:chgData name="António" userId="c8991f4d-856d-40c0-8d45-97bd7d4bc4a0" providerId="ADAL" clId="{E34A8DA1-452E-48C5-9F5F-7E1D99957AA3}" dt="2020-11-30T14:53:49.784" v="740" actId="478"/>
          <ac:picMkLst>
            <pc:docMk/>
            <pc:sldMk cId="158951112" sldId="576"/>
            <ac:picMk id="3" creationId="{FE113D73-BA51-433A-9D1C-04C76739CB9F}"/>
          </ac:picMkLst>
        </pc:picChg>
        <pc:picChg chg="mod modCrop">
          <ac:chgData name="António" userId="c8991f4d-856d-40c0-8d45-97bd7d4bc4a0" providerId="ADAL" clId="{E34A8DA1-452E-48C5-9F5F-7E1D99957AA3}" dt="2020-11-30T15:27:42.169" v="1201" actId="14100"/>
          <ac:picMkLst>
            <pc:docMk/>
            <pc:sldMk cId="158951112" sldId="576"/>
            <ac:picMk id="12" creationId="{70DA3A1A-18FD-49E9-B951-690D1F0FB46E}"/>
          </ac:picMkLst>
        </pc:picChg>
      </pc:sldChg>
    </pc:docChg>
  </pc:docChgLst>
  <pc:docChgLst>
    <pc:chgData name="Mario Marques da Silva" userId="582f2bad-bff9-46a0-b958-56fec3d158ef" providerId="ADAL" clId="{96C01869-D36E-4E6A-BF82-E26D08D1B32E}"/>
    <pc:docChg chg="undo custSel addSld delSld modSld sldOrd">
      <pc:chgData name="Mario Marques da Silva" userId="582f2bad-bff9-46a0-b958-56fec3d158ef" providerId="ADAL" clId="{96C01869-D36E-4E6A-BF82-E26D08D1B32E}" dt="2020-11-30T17:37:19.975" v="521" actId="47"/>
      <pc:docMkLst>
        <pc:docMk/>
      </pc:docMkLst>
      <pc:sldChg chg="modSp mod">
        <pc:chgData name="Mario Marques da Silva" userId="582f2bad-bff9-46a0-b958-56fec3d158ef" providerId="ADAL" clId="{96C01869-D36E-4E6A-BF82-E26D08D1B32E}" dt="2020-11-30T16:52:23.423" v="10" actId="1076"/>
        <pc:sldMkLst>
          <pc:docMk/>
          <pc:sldMk cId="2180200559" sldId="256"/>
        </pc:sldMkLst>
        <pc:spChg chg="mod">
          <ac:chgData name="Mario Marques da Silva" userId="582f2bad-bff9-46a0-b958-56fec3d158ef" providerId="ADAL" clId="{96C01869-D36E-4E6A-BF82-E26D08D1B32E}" dt="2020-11-30T16:52:23.423" v="10" actId="1076"/>
          <ac:spMkLst>
            <pc:docMk/>
            <pc:sldMk cId="2180200559" sldId="256"/>
            <ac:spMk id="2" creationId="{7B8D959C-F91D-4D76-93EE-1A3BC322C255}"/>
          </ac:spMkLst>
        </pc:spChg>
      </pc:sldChg>
      <pc:sldChg chg="delSp add del ord setBg delDesignElem">
        <pc:chgData name="Mario Marques da Silva" userId="582f2bad-bff9-46a0-b958-56fec3d158ef" providerId="ADAL" clId="{96C01869-D36E-4E6A-BF82-E26D08D1B32E}" dt="2020-11-30T17:26:55.455" v="190" actId="47"/>
        <pc:sldMkLst>
          <pc:docMk/>
          <pc:sldMk cId="3256849030" sldId="281"/>
        </pc:sldMkLst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256849030" sldId="281"/>
            <ac:spMk id="15" creationId="{E862BE82-D00D-42C1-BF16-93AA37870C32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256849030" sldId="281"/>
            <ac:spMk id="17" creationId="{F6D92C2D-1D3D-4974-918C-06579FB354A9}"/>
          </ac:spMkLst>
        </pc:spChg>
      </pc:sldChg>
      <pc:sldChg chg="delSp add del ord setBg delDesignElem">
        <pc:chgData name="Mario Marques da Silva" userId="582f2bad-bff9-46a0-b958-56fec3d158ef" providerId="ADAL" clId="{96C01869-D36E-4E6A-BF82-E26D08D1B32E}" dt="2020-11-30T17:28:22.041" v="278" actId="47"/>
        <pc:sldMkLst>
          <pc:docMk/>
          <pc:sldMk cId="3101156882" sldId="321"/>
        </pc:sldMkLst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101156882" sldId="321"/>
            <ac:spMk id="14" creationId="{16C5FA50-8D52-4617-AF91-5C7B1C8352F1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101156882" sldId="321"/>
            <ac:spMk id="15" creationId="{E223798C-12AD-4B0C-A50C-D676347D67CF}"/>
          </ac:spMkLst>
        </pc:spChg>
      </pc:sldChg>
      <pc:sldChg chg="delSp add del ord setBg delDesignElem">
        <pc:chgData name="Mario Marques da Silva" userId="582f2bad-bff9-46a0-b958-56fec3d158ef" providerId="ADAL" clId="{96C01869-D36E-4E6A-BF82-E26D08D1B32E}" dt="2020-11-30T17:31:54.833" v="393" actId="47"/>
        <pc:sldMkLst>
          <pc:docMk/>
          <pc:sldMk cId="595630523" sldId="368"/>
        </pc:sldMkLst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595630523" sldId="368"/>
            <ac:spMk id="24" creationId="{C95B82D5-A8BB-45BF-BED8-C7B206892100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595630523" sldId="368"/>
            <ac:spMk id="26" creationId="{296C61EC-FBF4-4216-BE67-6C864D30A01C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595630523" sldId="368"/>
            <ac:spMk id="28" creationId="{39D6C490-0229-4573-9696-B73E5B3A9C33}"/>
          </ac:spMkLst>
        </pc:spChg>
      </pc:sldChg>
      <pc:sldChg chg="add del ord">
        <pc:chgData name="Mario Marques da Silva" userId="582f2bad-bff9-46a0-b958-56fec3d158ef" providerId="ADAL" clId="{96C01869-D36E-4E6A-BF82-E26D08D1B32E}" dt="2020-11-30T17:22:53.045" v="142" actId="47"/>
        <pc:sldMkLst>
          <pc:docMk/>
          <pc:sldMk cId="1603274333" sldId="438"/>
        </pc:sldMkLst>
      </pc:sldChg>
      <pc:sldChg chg="delSp add del setBg delDesignElem">
        <pc:chgData name="Mario Marques da Silva" userId="582f2bad-bff9-46a0-b958-56fec3d158ef" providerId="ADAL" clId="{96C01869-D36E-4E6A-BF82-E26D08D1B32E}" dt="2020-11-30T17:37:17.689" v="520" actId="47"/>
        <pc:sldMkLst>
          <pc:docMk/>
          <pc:sldMk cId="2156718751" sldId="439"/>
        </pc:sldMkLst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2156718751" sldId="439"/>
            <ac:spMk id="20" creationId="{DFF2AC85-FAA0-4844-813F-83C04D7382E2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2156718751" sldId="439"/>
            <ac:spMk id="22" creationId="{89CC0F1E-BAA2-47B1-8F83-7ECB9FD9E009}"/>
          </ac:spMkLst>
        </pc:spChg>
      </pc:sldChg>
      <pc:sldChg chg="delSp add del ord setBg delDesignElem">
        <pc:chgData name="Mario Marques da Silva" userId="582f2bad-bff9-46a0-b958-56fec3d158ef" providerId="ADAL" clId="{96C01869-D36E-4E6A-BF82-E26D08D1B32E}" dt="2020-11-30T17:36:38.816" v="517" actId="47"/>
        <pc:sldMkLst>
          <pc:docMk/>
          <pc:sldMk cId="1661211537" sldId="447"/>
        </pc:sldMkLst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1661211537" sldId="447"/>
            <ac:spMk id="11" creationId="{5DD103AA-7536-490B-973F-73CA63A7ED09}"/>
          </ac:spMkLst>
        </pc:spChg>
      </pc:sldChg>
      <pc:sldChg chg="delSp add del ord setBg delDesignElem">
        <pc:chgData name="Mario Marques da Silva" userId="582f2bad-bff9-46a0-b958-56fec3d158ef" providerId="ADAL" clId="{96C01869-D36E-4E6A-BF82-E26D08D1B32E}" dt="2020-11-30T17:34:18.902" v="487" actId="47"/>
        <pc:sldMkLst>
          <pc:docMk/>
          <pc:sldMk cId="3643483562" sldId="448"/>
        </pc:sldMkLst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643483562" sldId="448"/>
            <ac:spMk id="24" creationId="{C7FA33FF-088D-4F16-95A2-2C64D353DEA8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643483562" sldId="448"/>
            <ac:spMk id="26" creationId="{A376EFB1-01CF-419F-ABF1-2AF02BBFCBD1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643483562" sldId="448"/>
            <ac:spMk id="28" creationId="{FF9DEA15-78BD-4750-AA18-B9F28A6D5AB8}"/>
          </ac:spMkLst>
        </pc:spChg>
      </pc:sldChg>
      <pc:sldChg chg="delSp modSp add del mod ord setBg delDesignElem">
        <pc:chgData name="Mario Marques da Silva" userId="582f2bad-bff9-46a0-b958-56fec3d158ef" providerId="ADAL" clId="{96C01869-D36E-4E6A-BF82-E26D08D1B32E}" dt="2020-11-30T17:29:18.673" v="337" actId="47"/>
        <pc:sldMkLst>
          <pc:docMk/>
          <pc:sldMk cId="3204739514" sldId="454"/>
        </pc:sldMkLst>
        <pc:spChg chg="mod">
          <ac:chgData name="Mario Marques da Silva" userId="582f2bad-bff9-46a0-b958-56fec3d158ef" providerId="ADAL" clId="{96C01869-D36E-4E6A-BF82-E26D08D1B32E}" dt="2020-11-30T17:28:51.526" v="321" actId="1076"/>
          <ac:spMkLst>
            <pc:docMk/>
            <pc:sldMk cId="3204739514" sldId="454"/>
            <ac:spMk id="12" creationId="{CADE9E44-4BDD-4A50-8080-146E2533DDCE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204739514" sldId="454"/>
            <ac:spMk id="19" creationId="{F56F5174-31D9-4DBB-AAB7-A1FD7BDB1352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3204739514" sldId="454"/>
            <ac:spMk id="23" creationId="{F9A95BEE-6BB1-4A28-A8E6-A34B2E42EF87}"/>
          </ac:spMkLst>
        </pc:spChg>
        <pc:picChg chg="mod">
          <ac:chgData name="Mario Marques da Silva" userId="582f2bad-bff9-46a0-b958-56fec3d158ef" providerId="ADAL" clId="{96C01869-D36E-4E6A-BF82-E26D08D1B32E}" dt="2020-11-30T17:28:51.526" v="321" actId="1076"/>
          <ac:picMkLst>
            <pc:docMk/>
            <pc:sldMk cId="3204739514" sldId="454"/>
            <ac:picMk id="13" creationId="{D9F89B59-4B31-4ACC-89C0-3E36F36A123D}"/>
          </ac:picMkLst>
        </pc:picChg>
        <pc:picChg chg="del">
          <ac:chgData name="Mario Marques da Silva" userId="582f2bad-bff9-46a0-b958-56fec3d158ef" providerId="ADAL" clId="{96C01869-D36E-4E6A-BF82-E26D08D1B32E}" dt="2020-11-30T17:15:48.590" v="19"/>
          <ac:picMkLst>
            <pc:docMk/>
            <pc:sldMk cId="3204739514" sldId="454"/>
            <ac:picMk id="21" creationId="{AE113210-7872-481A-ADE6-3A05CCAF5EB2}"/>
          </ac:picMkLst>
        </pc:picChg>
      </pc:sldChg>
      <pc:sldChg chg="addSp delSp modSp add del mod ord setBg delDesignElem">
        <pc:chgData name="Mario Marques da Silva" userId="582f2bad-bff9-46a0-b958-56fec3d158ef" providerId="ADAL" clId="{96C01869-D36E-4E6A-BF82-E26D08D1B32E}" dt="2020-11-30T17:21:22.692" v="109" actId="47"/>
        <pc:sldMkLst>
          <pc:docMk/>
          <pc:sldMk cId="951532148" sldId="455"/>
        </pc:sldMkLst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951532148" sldId="455"/>
            <ac:spMk id="11" creationId="{7C432AFE-B3D2-4BFF-BF8F-96C27AFF1AC7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951532148" sldId="455"/>
            <ac:spMk id="13" creationId="{AF2F604E-43BE-4DC3-B983-E071523364F8}"/>
          </ac:spMkLst>
        </pc:spChg>
        <pc:spChg chg="del">
          <ac:chgData name="Mario Marques da Silva" userId="582f2bad-bff9-46a0-b958-56fec3d158ef" providerId="ADAL" clId="{96C01869-D36E-4E6A-BF82-E26D08D1B32E}" dt="2020-11-30T17:15:48.590" v="19"/>
          <ac:spMkLst>
            <pc:docMk/>
            <pc:sldMk cId="951532148" sldId="455"/>
            <ac:spMk id="15" creationId="{08C9B587-E65E-4B52-B37C-ABEBB6E87928}"/>
          </ac:spMkLst>
        </pc:spChg>
        <pc:picChg chg="del">
          <ac:chgData name="Mario Marques da Silva" userId="582f2bad-bff9-46a0-b958-56fec3d158ef" providerId="ADAL" clId="{96C01869-D36E-4E6A-BF82-E26D08D1B32E}" dt="2020-11-30T17:18:13.155" v="71" actId="478"/>
          <ac:picMkLst>
            <pc:docMk/>
            <pc:sldMk cId="951532148" sldId="455"/>
            <ac:picMk id="7" creationId="{61536C85-EBA4-4C4D-8AF8-635C63503274}"/>
          </ac:picMkLst>
        </pc:picChg>
        <pc:picChg chg="add del mod">
          <ac:chgData name="Mario Marques da Silva" userId="582f2bad-bff9-46a0-b958-56fec3d158ef" providerId="ADAL" clId="{96C01869-D36E-4E6A-BF82-E26D08D1B32E}" dt="2020-11-30T17:17:29.422" v="70"/>
          <ac:picMkLst>
            <pc:docMk/>
            <pc:sldMk cId="951532148" sldId="455"/>
            <ac:picMk id="12" creationId="{D6CB6AE5-28EF-4339-905E-C09CA1533F59}"/>
          </ac:picMkLst>
        </pc:picChg>
      </pc:sldChg>
      <pc:sldChg chg="addSp delSp modSp mod ord modAnim">
        <pc:chgData name="Mario Marques da Silva" userId="582f2bad-bff9-46a0-b958-56fec3d158ef" providerId="ADAL" clId="{96C01869-D36E-4E6A-BF82-E26D08D1B32E}" dt="2020-11-30T17:21:16.235" v="108" actId="113"/>
        <pc:sldMkLst>
          <pc:docMk/>
          <pc:sldMk cId="730661476" sldId="574"/>
        </pc:sldMkLst>
        <pc:spChg chg="add mod">
          <ac:chgData name="Mario Marques da Silva" userId="582f2bad-bff9-46a0-b958-56fec3d158ef" providerId="ADAL" clId="{96C01869-D36E-4E6A-BF82-E26D08D1B32E}" dt="2020-11-30T17:20:50.446" v="80" actId="14100"/>
          <ac:spMkLst>
            <pc:docMk/>
            <pc:sldMk cId="730661476" sldId="574"/>
            <ac:spMk id="8" creationId="{C9F8489B-52D4-4650-A908-D72D1A56AD46}"/>
          </ac:spMkLst>
        </pc:spChg>
        <pc:spChg chg="add del">
          <ac:chgData name="Mario Marques da Silva" userId="582f2bad-bff9-46a0-b958-56fec3d158ef" providerId="ADAL" clId="{96C01869-D36E-4E6A-BF82-E26D08D1B32E}" dt="2020-11-30T17:18:31.639" v="73" actId="478"/>
          <ac:spMkLst>
            <pc:docMk/>
            <pc:sldMk cId="730661476" sldId="574"/>
            <ac:spMk id="12" creationId="{8E0C62F7-1A6F-44B4-827D-633B89E71669}"/>
          </ac:spMkLst>
        </pc:spChg>
        <pc:spChg chg="mod">
          <ac:chgData name="Mario Marques da Silva" userId="582f2bad-bff9-46a0-b958-56fec3d158ef" providerId="ADAL" clId="{96C01869-D36E-4E6A-BF82-E26D08D1B32E}" dt="2020-11-30T17:21:16.235" v="108" actId="113"/>
          <ac:spMkLst>
            <pc:docMk/>
            <pc:sldMk cId="730661476" sldId="574"/>
            <ac:spMk id="13" creationId="{18C04244-70D2-4279-8AAA-B34FAFA4B769}"/>
          </ac:spMkLst>
        </pc:spChg>
        <pc:picChg chg="add del mod">
          <ac:chgData name="Mario Marques da Silva" userId="582f2bad-bff9-46a0-b958-56fec3d158ef" providerId="ADAL" clId="{96C01869-D36E-4E6A-BF82-E26D08D1B32E}" dt="2020-11-30T17:17:19.672" v="68"/>
          <ac:picMkLst>
            <pc:docMk/>
            <pc:sldMk cId="730661476" sldId="574"/>
            <ac:picMk id="6" creationId="{5202645F-4DEF-45D6-8AEF-89754DC61D83}"/>
          </ac:picMkLst>
        </pc:picChg>
        <pc:cxnChg chg="add mod">
          <ac:chgData name="Mario Marques da Silva" userId="582f2bad-bff9-46a0-b958-56fec3d158ef" providerId="ADAL" clId="{96C01869-D36E-4E6A-BF82-E26D08D1B32E}" dt="2020-11-30T17:20:50.446" v="80" actId="14100"/>
          <ac:cxnSpMkLst>
            <pc:docMk/>
            <pc:sldMk cId="730661476" sldId="574"/>
            <ac:cxnSpMk id="9" creationId="{680B1EF3-58EE-40C2-A2B3-2FE4167EB8B6}"/>
          </ac:cxnSpMkLst>
        </pc:cxnChg>
        <pc:cxnChg chg="add mod">
          <ac:chgData name="Mario Marques da Silva" userId="582f2bad-bff9-46a0-b958-56fec3d158ef" providerId="ADAL" clId="{96C01869-D36E-4E6A-BF82-E26D08D1B32E}" dt="2020-11-30T17:20:50.446" v="80" actId="14100"/>
          <ac:cxnSpMkLst>
            <pc:docMk/>
            <pc:sldMk cId="730661476" sldId="574"/>
            <ac:cxnSpMk id="10" creationId="{0B50455D-0AE4-41C2-80E9-FF76D11D6517}"/>
          </ac:cxnSpMkLst>
        </pc:cxnChg>
      </pc:sldChg>
      <pc:sldChg chg="addSp modSp add mod modAnim">
        <pc:chgData name="Mario Marques da Silva" userId="582f2bad-bff9-46a0-b958-56fec3d158ef" providerId="ADAL" clId="{96C01869-D36E-4E6A-BF82-E26D08D1B32E}" dt="2020-11-30T17:22:40.302" v="141" actId="403"/>
        <pc:sldMkLst>
          <pc:docMk/>
          <pc:sldMk cId="3904037530" sldId="577"/>
        </pc:sldMkLst>
        <pc:spChg chg="mod">
          <ac:chgData name="Mario Marques da Silva" userId="582f2bad-bff9-46a0-b958-56fec3d158ef" providerId="ADAL" clId="{96C01869-D36E-4E6A-BF82-E26D08D1B32E}" dt="2020-11-30T17:22:40.302" v="141" actId="403"/>
          <ac:spMkLst>
            <pc:docMk/>
            <pc:sldMk cId="3904037530" sldId="577"/>
            <ac:spMk id="13" creationId="{18C04244-70D2-4279-8AAA-B34FAFA4B769}"/>
          </ac:spMkLst>
        </pc:spChg>
        <pc:graphicFrameChg chg="add mod">
          <ac:chgData name="Mario Marques da Silva" userId="582f2bad-bff9-46a0-b958-56fec3d158ef" providerId="ADAL" clId="{96C01869-D36E-4E6A-BF82-E26D08D1B32E}" dt="2020-11-30T17:22:22.689" v="137" actId="1037"/>
          <ac:graphicFrameMkLst>
            <pc:docMk/>
            <pc:sldMk cId="3904037530" sldId="577"/>
            <ac:graphicFrameMk id="6" creationId="{3D999AE7-963E-4F89-9D62-66C21654C364}"/>
          </ac:graphicFrameMkLst>
        </pc:graphicFrameChg>
      </pc:sldChg>
      <pc:sldChg chg="addSp modSp add mod modAnim">
        <pc:chgData name="Mario Marques da Silva" userId="582f2bad-bff9-46a0-b958-56fec3d158ef" providerId="ADAL" clId="{96C01869-D36E-4E6A-BF82-E26D08D1B32E}" dt="2020-11-30T17:26:48.206" v="189" actId="403"/>
        <pc:sldMkLst>
          <pc:docMk/>
          <pc:sldMk cId="2078992919" sldId="578"/>
        </pc:sldMkLst>
        <pc:spChg chg="add mod">
          <ac:chgData name="Mario Marques da Silva" userId="582f2bad-bff9-46a0-b958-56fec3d158ef" providerId="ADAL" clId="{96C01869-D36E-4E6A-BF82-E26D08D1B32E}" dt="2020-11-30T17:26:48.206" v="189" actId="403"/>
          <ac:spMkLst>
            <pc:docMk/>
            <pc:sldMk cId="2078992919" sldId="578"/>
            <ac:spMk id="8" creationId="{CB850376-48E5-4362-817A-A1EDC8942C7C}"/>
          </ac:spMkLst>
        </pc:spChg>
        <pc:spChg chg="ord">
          <ac:chgData name="Mario Marques da Silva" userId="582f2bad-bff9-46a0-b958-56fec3d158ef" providerId="ADAL" clId="{96C01869-D36E-4E6A-BF82-E26D08D1B32E}" dt="2020-11-30T17:24:18.189" v="178" actId="167"/>
          <ac:spMkLst>
            <pc:docMk/>
            <pc:sldMk cId="2078992919" sldId="578"/>
            <ac:spMk id="12" creationId="{8E0C62F7-1A6F-44B4-827D-633B89E71669}"/>
          </ac:spMkLst>
        </pc:spChg>
        <pc:spChg chg="mod">
          <ac:chgData name="Mario Marques da Silva" userId="582f2bad-bff9-46a0-b958-56fec3d158ef" providerId="ADAL" clId="{96C01869-D36E-4E6A-BF82-E26D08D1B32E}" dt="2020-11-30T17:23:40.439" v="174" actId="20577"/>
          <ac:spMkLst>
            <pc:docMk/>
            <pc:sldMk cId="2078992919" sldId="578"/>
            <ac:spMk id="13" creationId="{18C04244-70D2-4279-8AAA-B34FAFA4B769}"/>
          </ac:spMkLst>
        </pc:spChg>
        <pc:picChg chg="add mod ord">
          <ac:chgData name="Mario Marques da Silva" userId="582f2bad-bff9-46a0-b958-56fec3d158ef" providerId="ADAL" clId="{96C01869-D36E-4E6A-BF82-E26D08D1B32E}" dt="2020-11-30T17:25:25.070" v="185" actId="14100"/>
          <ac:picMkLst>
            <pc:docMk/>
            <pc:sldMk cId="2078992919" sldId="578"/>
            <ac:picMk id="6" creationId="{C0C8EAF6-D1AA-4B21-B1FF-AC447C806DEE}"/>
          </ac:picMkLst>
        </pc:picChg>
      </pc:sldChg>
      <pc:sldChg chg="addSp delSp modSp add mod delAnim">
        <pc:chgData name="Mario Marques da Silva" userId="582f2bad-bff9-46a0-b958-56fec3d158ef" providerId="ADAL" clId="{96C01869-D36E-4E6A-BF82-E26D08D1B32E}" dt="2020-11-30T17:28:07.831" v="277" actId="1036"/>
        <pc:sldMkLst>
          <pc:docMk/>
          <pc:sldMk cId="2764148209" sldId="579"/>
        </pc:sldMkLst>
        <pc:spChg chg="add mod">
          <ac:chgData name="Mario Marques da Silva" userId="582f2bad-bff9-46a0-b958-56fec3d158ef" providerId="ADAL" clId="{96C01869-D36E-4E6A-BF82-E26D08D1B32E}" dt="2020-11-30T17:27:39.689" v="228" actId="1035"/>
          <ac:spMkLst>
            <pc:docMk/>
            <pc:sldMk cId="2764148209" sldId="579"/>
            <ac:spMk id="6" creationId="{C5BD2B4B-368D-46D0-AF26-D062DE5A50BC}"/>
          </ac:spMkLst>
        </pc:spChg>
        <pc:spChg chg="add mod">
          <ac:chgData name="Mario Marques da Silva" userId="582f2bad-bff9-46a0-b958-56fec3d158ef" providerId="ADAL" clId="{96C01869-D36E-4E6A-BF82-E26D08D1B32E}" dt="2020-11-30T17:28:07.831" v="277" actId="1036"/>
          <ac:spMkLst>
            <pc:docMk/>
            <pc:sldMk cId="2764148209" sldId="579"/>
            <ac:spMk id="9" creationId="{110B2711-0ED3-4065-8C94-2D75E025010B}"/>
          </ac:spMkLst>
        </pc:spChg>
        <pc:spChg chg="del">
          <ac:chgData name="Mario Marques da Silva" userId="582f2bad-bff9-46a0-b958-56fec3d158ef" providerId="ADAL" clId="{96C01869-D36E-4E6A-BF82-E26D08D1B32E}" dt="2020-11-30T17:27:27.926" v="195" actId="478"/>
          <ac:spMkLst>
            <pc:docMk/>
            <pc:sldMk cId="2764148209" sldId="579"/>
            <ac:spMk id="13" creationId="{18C04244-70D2-4279-8AAA-B34FAFA4B769}"/>
          </ac:spMkLst>
        </pc:spChg>
        <pc:spChg chg="add mod">
          <ac:chgData name="Mario Marques da Silva" userId="582f2bad-bff9-46a0-b958-56fec3d158ef" providerId="ADAL" clId="{96C01869-D36E-4E6A-BF82-E26D08D1B32E}" dt="2020-11-30T17:28:01.846" v="264" actId="14100"/>
          <ac:spMkLst>
            <pc:docMk/>
            <pc:sldMk cId="2764148209" sldId="579"/>
            <ac:spMk id="22" creationId="{3B60B3C1-16D7-47F9-A6D1-6BF1C8243AD1}"/>
          </ac:spMkLst>
        </pc:spChg>
        <pc:graphicFrameChg chg="add mod">
          <ac:chgData name="Mario Marques da Silva" userId="582f2bad-bff9-46a0-b958-56fec3d158ef" providerId="ADAL" clId="{96C01869-D36E-4E6A-BF82-E26D08D1B32E}" dt="2020-11-30T17:27:39.689" v="228" actId="1035"/>
          <ac:graphicFrameMkLst>
            <pc:docMk/>
            <pc:sldMk cId="2764148209" sldId="579"/>
            <ac:graphicFrameMk id="8" creationId="{00FDCDA3-FB19-4928-82FF-EAF5AF4A6225}"/>
          </ac:graphicFrameMkLst>
        </pc:graphicFrame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0" creationId="{EFA3A337-11A7-49C2-B7A7-E53FE2401B17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1" creationId="{199E27E8-57E6-4FF9-99E4-62ACD28A1C10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4" creationId="{D62937B2-C0AB-459D-B45A-8387F28BF79F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5" creationId="{15A32C6C-5A34-4AA5-A5FD-CE3009241055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6" creationId="{B1D59AC7-1D70-4A4F-8E82-D95D423AC2C3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7" creationId="{B61358F7-292E-4993-BD6D-A59E4E5E4349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8" creationId="{1399B26A-5BB7-4C20-BCD0-D726507F3D6E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19" creationId="{9F019C74-1D34-4744-8BEF-7B8B9EBB33DB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20" creationId="{24640CE5-5AC0-4E60-997B-EFFC26B2A05C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21" creationId="{51A906D0-39F0-4CAB-B194-A4A82897318A}"/>
          </ac:picMkLst>
        </pc:picChg>
        <pc:picChg chg="add mod">
          <ac:chgData name="Mario Marques da Silva" userId="582f2bad-bff9-46a0-b958-56fec3d158ef" providerId="ADAL" clId="{96C01869-D36E-4E6A-BF82-E26D08D1B32E}" dt="2020-11-30T17:28:01.846" v="264" actId="14100"/>
          <ac:picMkLst>
            <pc:docMk/>
            <pc:sldMk cId="2764148209" sldId="579"/>
            <ac:picMk id="23" creationId="{3B050395-7098-448E-A2F5-57BF41233DBF}"/>
          </ac:picMkLst>
        </pc:picChg>
      </pc:sldChg>
      <pc:sldChg chg="addSp modSp add mod modAnim">
        <pc:chgData name="Mario Marques da Silva" userId="582f2bad-bff9-46a0-b958-56fec3d158ef" providerId="ADAL" clId="{96C01869-D36E-4E6A-BF82-E26D08D1B32E}" dt="2020-11-30T17:29:07.564" v="336" actId="14100"/>
        <pc:sldMkLst>
          <pc:docMk/>
          <pc:sldMk cId="3359909657" sldId="580"/>
        </pc:sldMkLst>
        <pc:spChg chg="add mod">
          <ac:chgData name="Mario Marques da Silva" userId="582f2bad-bff9-46a0-b958-56fec3d158ef" providerId="ADAL" clId="{96C01869-D36E-4E6A-BF82-E26D08D1B32E}" dt="2020-11-30T17:29:00.856" v="335" actId="1036"/>
          <ac:spMkLst>
            <pc:docMk/>
            <pc:sldMk cId="3359909657" sldId="580"/>
            <ac:spMk id="8" creationId="{3D8FE896-12E8-46E9-A42F-CDF029D96ADE}"/>
          </ac:spMkLst>
        </pc:spChg>
        <pc:spChg chg="mod">
          <ac:chgData name="Mario Marques da Silva" userId="582f2bad-bff9-46a0-b958-56fec3d158ef" providerId="ADAL" clId="{96C01869-D36E-4E6A-BF82-E26D08D1B32E}" dt="2020-11-30T17:28:41.647" v="320" actId="20577"/>
          <ac:spMkLst>
            <pc:docMk/>
            <pc:sldMk cId="3359909657" sldId="580"/>
            <ac:spMk id="13" creationId="{18C04244-70D2-4279-8AAA-B34FAFA4B769}"/>
          </ac:spMkLst>
        </pc:spChg>
        <pc:picChg chg="add mod">
          <ac:chgData name="Mario Marques da Silva" userId="582f2bad-bff9-46a0-b958-56fec3d158ef" providerId="ADAL" clId="{96C01869-D36E-4E6A-BF82-E26D08D1B32E}" dt="2020-11-30T17:29:07.564" v="336" actId="14100"/>
          <ac:picMkLst>
            <pc:docMk/>
            <pc:sldMk cId="3359909657" sldId="580"/>
            <ac:picMk id="6" creationId="{4356C02C-4F88-4D5F-AA83-7119BC6BA18B}"/>
          </ac:picMkLst>
        </pc:picChg>
      </pc:sldChg>
      <pc:sldChg chg="addSp modSp add mod">
        <pc:chgData name="Mario Marques da Silva" userId="582f2bad-bff9-46a0-b958-56fec3d158ef" providerId="ADAL" clId="{96C01869-D36E-4E6A-BF82-E26D08D1B32E}" dt="2020-11-30T17:31:44.824" v="392" actId="27636"/>
        <pc:sldMkLst>
          <pc:docMk/>
          <pc:sldMk cId="716016993" sldId="581"/>
        </pc:sldMkLst>
        <pc:spChg chg="add mod">
          <ac:chgData name="Mario Marques da Silva" userId="582f2bad-bff9-46a0-b958-56fec3d158ef" providerId="ADAL" clId="{96C01869-D36E-4E6A-BF82-E26D08D1B32E}" dt="2020-11-30T17:31:44.824" v="392" actId="27636"/>
          <ac:spMkLst>
            <pc:docMk/>
            <pc:sldMk cId="716016993" sldId="581"/>
            <ac:spMk id="6" creationId="{E43A7F43-6170-44B5-9E6D-186E39421FFF}"/>
          </ac:spMkLst>
        </pc:spChg>
        <pc:spChg chg="add mod">
          <ac:chgData name="Mario Marques da Silva" userId="582f2bad-bff9-46a0-b958-56fec3d158ef" providerId="ADAL" clId="{96C01869-D36E-4E6A-BF82-E26D08D1B32E}" dt="2020-11-30T17:31:27.873" v="387" actId="14100"/>
          <ac:spMkLst>
            <pc:docMk/>
            <pc:sldMk cId="716016993" sldId="581"/>
            <ac:spMk id="10" creationId="{98331D06-DDE5-4A02-9096-5B1BE140B858}"/>
          </ac:spMkLst>
        </pc:spChg>
        <pc:spChg chg="mod">
          <ac:chgData name="Mario Marques da Silva" userId="582f2bad-bff9-46a0-b958-56fec3d158ef" providerId="ADAL" clId="{96C01869-D36E-4E6A-BF82-E26D08D1B32E}" dt="2020-11-30T17:30:46.723" v="356" actId="20577"/>
          <ac:spMkLst>
            <pc:docMk/>
            <pc:sldMk cId="716016993" sldId="581"/>
            <ac:spMk id="13" creationId="{18C04244-70D2-4279-8AAA-B34FAFA4B769}"/>
          </ac:spMkLst>
        </pc:spChg>
        <pc:picChg chg="add mod">
          <ac:chgData name="Mario Marques da Silva" userId="582f2bad-bff9-46a0-b958-56fec3d158ef" providerId="ADAL" clId="{96C01869-D36E-4E6A-BF82-E26D08D1B32E}" dt="2020-11-30T17:31:08.722" v="376" actId="1036"/>
          <ac:picMkLst>
            <pc:docMk/>
            <pc:sldMk cId="716016993" sldId="581"/>
            <ac:picMk id="8" creationId="{5FAD8A9D-87C3-48AF-958A-E100A4CB7955}"/>
          </ac:picMkLst>
        </pc:picChg>
        <pc:picChg chg="add mod">
          <ac:chgData name="Mario Marques da Silva" userId="582f2bad-bff9-46a0-b958-56fec3d158ef" providerId="ADAL" clId="{96C01869-D36E-4E6A-BF82-E26D08D1B32E}" dt="2020-11-30T17:31:02.288" v="357"/>
          <ac:picMkLst>
            <pc:docMk/>
            <pc:sldMk cId="716016993" sldId="581"/>
            <ac:picMk id="9" creationId="{DC4BB530-1807-4794-A2D9-E79DB14561B1}"/>
          </ac:picMkLst>
        </pc:picChg>
      </pc:sldChg>
      <pc:sldChg chg="addSp modSp add mod">
        <pc:chgData name="Mario Marques da Silva" userId="582f2bad-bff9-46a0-b958-56fec3d158ef" providerId="ADAL" clId="{96C01869-D36E-4E6A-BF82-E26D08D1B32E}" dt="2020-11-30T17:34:09.794" v="486" actId="313"/>
        <pc:sldMkLst>
          <pc:docMk/>
          <pc:sldMk cId="296279923" sldId="582"/>
        </pc:sldMkLst>
        <pc:spChg chg="add mod">
          <ac:chgData name="Mario Marques da Silva" userId="582f2bad-bff9-46a0-b958-56fec3d158ef" providerId="ADAL" clId="{96C01869-D36E-4E6A-BF82-E26D08D1B32E}" dt="2020-11-30T17:34:09.794" v="486" actId="313"/>
          <ac:spMkLst>
            <pc:docMk/>
            <pc:sldMk cId="296279923" sldId="582"/>
            <ac:spMk id="6" creationId="{B6A7BCD0-A2DC-46F7-AB72-11599FC2012A}"/>
          </ac:spMkLst>
        </pc:spChg>
        <pc:spChg chg="add mod">
          <ac:chgData name="Mario Marques da Silva" userId="582f2bad-bff9-46a0-b958-56fec3d158ef" providerId="ADAL" clId="{96C01869-D36E-4E6A-BF82-E26D08D1B32E}" dt="2020-11-30T17:33:24.519" v="413"/>
          <ac:spMkLst>
            <pc:docMk/>
            <pc:sldMk cId="296279923" sldId="582"/>
            <ac:spMk id="10" creationId="{2A384A38-0484-44A1-85F0-E40009ECC885}"/>
          </ac:spMkLst>
        </pc:spChg>
        <pc:spChg chg="add mod">
          <ac:chgData name="Mario Marques da Silva" userId="582f2bad-bff9-46a0-b958-56fec3d158ef" providerId="ADAL" clId="{96C01869-D36E-4E6A-BF82-E26D08D1B32E}" dt="2020-11-30T17:33:52.122" v="458" actId="1076"/>
          <ac:spMkLst>
            <pc:docMk/>
            <pc:sldMk cId="296279923" sldId="582"/>
            <ac:spMk id="11" creationId="{44524ECF-5B72-42C3-88DC-16F62F8D40B9}"/>
          </ac:spMkLst>
        </pc:spChg>
        <pc:spChg chg="mod">
          <ac:chgData name="Mario Marques da Silva" userId="582f2bad-bff9-46a0-b958-56fec3d158ef" providerId="ADAL" clId="{96C01869-D36E-4E6A-BF82-E26D08D1B32E}" dt="2020-11-30T17:32:10.415" v="412" actId="20577"/>
          <ac:spMkLst>
            <pc:docMk/>
            <pc:sldMk cId="296279923" sldId="582"/>
            <ac:spMk id="13" creationId="{18C04244-70D2-4279-8AAA-B34FAFA4B769}"/>
          </ac:spMkLst>
        </pc:spChg>
        <pc:spChg chg="add mod">
          <ac:chgData name="Mario Marques da Silva" userId="582f2bad-bff9-46a0-b958-56fec3d158ef" providerId="ADAL" clId="{96C01869-D36E-4E6A-BF82-E26D08D1B32E}" dt="2020-11-30T17:33:41.522" v="457" actId="1036"/>
          <ac:spMkLst>
            <pc:docMk/>
            <pc:sldMk cId="296279923" sldId="582"/>
            <ac:spMk id="14" creationId="{092DEF2C-878D-4B7C-9511-8BA603CEA6A0}"/>
          </ac:spMkLst>
        </pc:spChg>
        <pc:spChg chg="add mod">
          <ac:chgData name="Mario Marques da Silva" userId="582f2bad-bff9-46a0-b958-56fec3d158ef" providerId="ADAL" clId="{96C01869-D36E-4E6A-BF82-E26D08D1B32E}" dt="2020-11-30T17:33:41.522" v="457" actId="1036"/>
          <ac:spMkLst>
            <pc:docMk/>
            <pc:sldMk cId="296279923" sldId="582"/>
            <ac:spMk id="15" creationId="{71789BBF-2E5D-4DE6-94CA-29059706BD24}"/>
          </ac:spMkLst>
        </pc:spChg>
        <pc:picChg chg="add mod">
          <ac:chgData name="Mario Marques da Silva" userId="582f2bad-bff9-46a0-b958-56fec3d158ef" providerId="ADAL" clId="{96C01869-D36E-4E6A-BF82-E26D08D1B32E}" dt="2020-11-30T17:33:41.522" v="457" actId="1036"/>
          <ac:picMkLst>
            <pc:docMk/>
            <pc:sldMk cId="296279923" sldId="582"/>
            <ac:picMk id="8" creationId="{839138E3-90BC-40DC-892F-24436CA800FF}"/>
          </ac:picMkLst>
        </pc:picChg>
        <pc:picChg chg="add mod">
          <ac:chgData name="Mario Marques da Silva" userId="582f2bad-bff9-46a0-b958-56fec3d158ef" providerId="ADAL" clId="{96C01869-D36E-4E6A-BF82-E26D08D1B32E}" dt="2020-11-30T17:34:00.547" v="485" actId="1036"/>
          <ac:picMkLst>
            <pc:docMk/>
            <pc:sldMk cId="296279923" sldId="582"/>
            <ac:picMk id="9" creationId="{C0168899-6744-4F6B-860E-EBF4DD30CE6E}"/>
          </ac:picMkLst>
        </pc:picChg>
      </pc:sldChg>
      <pc:sldChg chg="modSp add modAnim">
        <pc:chgData name="Mario Marques da Silva" userId="582f2bad-bff9-46a0-b958-56fec3d158ef" providerId="ADAL" clId="{96C01869-D36E-4E6A-BF82-E26D08D1B32E}" dt="2020-11-30T17:36:34.924" v="516" actId="403"/>
        <pc:sldMkLst>
          <pc:docMk/>
          <pc:sldMk cId="2863612289" sldId="583"/>
        </pc:sldMkLst>
        <pc:spChg chg="mod">
          <ac:chgData name="Mario Marques da Silva" userId="582f2bad-bff9-46a0-b958-56fec3d158ef" providerId="ADAL" clId="{96C01869-D36E-4E6A-BF82-E26D08D1B32E}" dt="2020-11-30T17:36:34.924" v="516" actId="403"/>
          <ac:spMkLst>
            <pc:docMk/>
            <pc:sldMk cId="2863612289" sldId="583"/>
            <ac:spMk id="13" creationId="{18C04244-70D2-4279-8AAA-B34FAFA4B769}"/>
          </ac:spMkLst>
        </pc:spChg>
      </pc:sldChg>
      <pc:sldChg chg="addSp delSp modSp add mod delAnim">
        <pc:chgData name="Mario Marques da Silva" userId="582f2bad-bff9-46a0-b958-56fec3d158ef" providerId="ADAL" clId="{96C01869-D36E-4E6A-BF82-E26D08D1B32E}" dt="2020-11-30T17:37:07.541" v="519"/>
        <pc:sldMkLst>
          <pc:docMk/>
          <pc:sldMk cId="4190138662" sldId="584"/>
        </pc:sldMkLst>
        <pc:spChg chg="add mod">
          <ac:chgData name="Mario Marques da Silva" userId="582f2bad-bff9-46a0-b958-56fec3d158ef" providerId="ADAL" clId="{96C01869-D36E-4E6A-BF82-E26D08D1B32E}" dt="2020-11-30T17:37:07.541" v="519"/>
          <ac:spMkLst>
            <pc:docMk/>
            <pc:sldMk cId="4190138662" sldId="584"/>
            <ac:spMk id="6" creationId="{2159BEB8-24D4-458A-AF27-299CB4A338D9}"/>
          </ac:spMkLst>
        </pc:spChg>
        <pc:spChg chg="add mod">
          <ac:chgData name="Mario Marques da Silva" userId="582f2bad-bff9-46a0-b958-56fec3d158ef" providerId="ADAL" clId="{96C01869-D36E-4E6A-BF82-E26D08D1B32E}" dt="2020-11-30T17:37:07.541" v="519"/>
          <ac:spMkLst>
            <pc:docMk/>
            <pc:sldMk cId="4190138662" sldId="584"/>
            <ac:spMk id="8" creationId="{B3002FA3-6CBF-48F2-9BA6-EEB8A1316853}"/>
          </ac:spMkLst>
        </pc:spChg>
        <pc:spChg chg="del">
          <ac:chgData name="Mario Marques da Silva" userId="582f2bad-bff9-46a0-b958-56fec3d158ef" providerId="ADAL" clId="{96C01869-D36E-4E6A-BF82-E26D08D1B32E}" dt="2020-11-30T17:37:06.302" v="518" actId="478"/>
          <ac:spMkLst>
            <pc:docMk/>
            <pc:sldMk cId="4190138662" sldId="584"/>
            <ac:spMk id="13" creationId="{18C04244-70D2-4279-8AAA-B34FAFA4B769}"/>
          </ac:spMkLst>
        </pc:spChg>
      </pc:sldChg>
      <pc:sldChg chg="add del">
        <pc:chgData name="Mario Marques da Silva" userId="582f2bad-bff9-46a0-b958-56fec3d158ef" providerId="ADAL" clId="{96C01869-D36E-4E6A-BF82-E26D08D1B32E}" dt="2020-11-30T17:37:19.975" v="521" actId="47"/>
        <pc:sldMkLst>
          <pc:docMk/>
          <pc:sldMk cId="874294963" sldId="585"/>
        </pc:sldMkLst>
      </pc:sldChg>
      <pc:sldMasterChg chg="delSldLayout">
        <pc:chgData name="Mario Marques da Silva" userId="582f2bad-bff9-46a0-b958-56fec3d158ef" providerId="ADAL" clId="{96C01869-D36E-4E6A-BF82-E26D08D1B32E}" dt="2020-11-30T17:37:17.689" v="520" actId="47"/>
        <pc:sldMasterMkLst>
          <pc:docMk/>
          <pc:sldMasterMk cId="1190550745" sldId="2147483648"/>
        </pc:sldMasterMkLst>
        <pc:sldLayoutChg chg="del">
          <pc:chgData name="Mario Marques da Silva" userId="582f2bad-bff9-46a0-b958-56fec3d158ef" providerId="ADAL" clId="{96C01869-D36E-4E6A-BF82-E26D08D1B32E}" dt="2020-11-30T17:37:17.689" v="520" actId="47"/>
          <pc:sldLayoutMkLst>
            <pc:docMk/>
            <pc:sldMasterMk cId="1190550745" sldId="2147483648"/>
            <pc:sldLayoutMk cId="1010930454" sldId="2147483654"/>
          </pc:sldLayoutMkLst>
        </pc:sldLayoutChg>
      </pc:sldMasterChg>
    </pc:docChg>
  </pc:docChgLst>
  <pc:docChgLst>
    <pc:chgData name="Mario Marques da Silva" userId="582f2bad-bff9-46a0-b958-56fec3d158ef" providerId="ADAL" clId="{050F1A74-62C2-42F1-B9DD-D1C637563EFF}"/>
    <pc:docChg chg="custSel modSld">
      <pc:chgData name="Mario Marques da Silva" userId="582f2bad-bff9-46a0-b958-56fec3d158ef" providerId="ADAL" clId="{050F1A74-62C2-42F1-B9DD-D1C637563EFF}" dt="2020-12-02T10:31:13.597" v="144" actId="14100"/>
      <pc:docMkLst>
        <pc:docMk/>
      </pc:docMkLst>
      <pc:sldChg chg="modSp mod">
        <pc:chgData name="Mario Marques da Silva" userId="582f2bad-bff9-46a0-b958-56fec3d158ef" providerId="ADAL" clId="{050F1A74-62C2-42F1-B9DD-D1C637563EFF}" dt="2020-12-02T10:17:34.872" v="36" actId="1076"/>
        <pc:sldMkLst>
          <pc:docMk/>
          <pc:sldMk cId="2180200559" sldId="256"/>
        </pc:sldMkLst>
        <pc:spChg chg="mod">
          <ac:chgData name="Mario Marques da Silva" userId="582f2bad-bff9-46a0-b958-56fec3d158ef" providerId="ADAL" clId="{050F1A74-62C2-42F1-B9DD-D1C637563EFF}" dt="2020-12-02T10:17:34.872" v="36" actId="1076"/>
          <ac:spMkLst>
            <pc:docMk/>
            <pc:sldMk cId="2180200559" sldId="256"/>
            <ac:spMk id="2" creationId="{7B8D959C-F91D-4D76-93EE-1A3BC322C255}"/>
          </ac:spMkLst>
        </pc:spChg>
      </pc:sldChg>
      <pc:sldChg chg="modSp mod">
        <pc:chgData name="Mario Marques da Silva" userId="582f2bad-bff9-46a0-b958-56fec3d158ef" providerId="ADAL" clId="{050F1A74-62C2-42F1-B9DD-D1C637563EFF}" dt="2020-12-02T10:31:13.597" v="144" actId="14100"/>
        <pc:sldMkLst>
          <pc:docMk/>
          <pc:sldMk cId="1818144441" sldId="294"/>
        </pc:sldMkLst>
        <pc:spChg chg="mod">
          <ac:chgData name="Mario Marques da Silva" userId="582f2bad-bff9-46a0-b958-56fec3d158ef" providerId="ADAL" clId="{050F1A74-62C2-42F1-B9DD-D1C637563EFF}" dt="2020-12-02T10:31:13.597" v="144" actId="14100"/>
          <ac:spMkLst>
            <pc:docMk/>
            <pc:sldMk cId="1818144441" sldId="294"/>
            <ac:spMk id="9" creationId="{17D814D9-4EFE-45ED-A27D-B62347F6BF66}"/>
          </ac:spMkLst>
        </pc:spChg>
      </pc:sldChg>
      <pc:sldChg chg="modSp">
        <pc:chgData name="Mario Marques da Silva" userId="582f2bad-bff9-46a0-b958-56fec3d158ef" providerId="ADAL" clId="{050F1A74-62C2-42F1-B9DD-D1C637563EFF}" dt="2020-12-01T16:32:41.372" v="0" actId="20577"/>
        <pc:sldMkLst>
          <pc:docMk/>
          <pc:sldMk cId="3904037530" sldId="577"/>
        </pc:sldMkLst>
        <pc:spChg chg="mod">
          <ac:chgData name="Mario Marques da Silva" userId="582f2bad-bff9-46a0-b958-56fec3d158ef" providerId="ADAL" clId="{050F1A74-62C2-42F1-B9DD-D1C637563EFF}" dt="2020-12-01T16:32:41.372" v="0" actId="20577"/>
          <ac:spMkLst>
            <pc:docMk/>
            <pc:sldMk cId="3904037530" sldId="577"/>
            <ac:spMk id="13" creationId="{18C04244-70D2-4279-8AAA-B34FAFA4B769}"/>
          </ac:spMkLst>
        </pc:spChg>
      </pc:sldChg>
      <pc:sldChg chg="modSp mod">
        <pc:chgData name="Mario Marques da Silva" userId="582f2bad-bff9-46a0-b958-56fec3d158ef" providerId="ADAL" clId="{050F1A74-62C2-42F1-B9DD-D1C637563EFF}" dt="2020-12-01T16:34:57.372" v="7" actId="20577"/>
        <pc:sldMkLst>
          <pc:docMk/>
          <pc:sldMk cId="2078992919" sldId="578"/>
        </pc:sldMkLst>
        <pc:spChg chg="mod">
          <ac:chgData name="Mario Marques da Silva" userId="582f2bad-bff9-46a0-b958-56fec3d158ef" providerId="ADAL" clId="{050F1A74-62C2-42F1-B9DD-D1C637563EFF}" dt="2020-12-01T16:34:57.372" v="7" actId="20577"/>
          <ac:spMkLst>
            <pc:docMk/>
            <pc:sldMk cId="2078992919" sldId="578"/>
            <ac:spMk id="8" creationId="{CB850376-48E5-4362-817A-A1EDC8942C7C}"/>
          </ac:spMkLst>
        </pc:spChg>
      </pc:sldChg>
      <pc:sldChg chg="modSp mod">
        <pc:chgData name="Mario Marques da Silva" userId="582f2bad-bff9-46a0-b958-56fec3d158ef" providerId="ADAL" clId="{050F1A74-62C2-42F1-B9DD-D1C637563EFF}" dt="2020-12-01T16:43:31.036" v="14" actId="123"/>
        <pc:sldMkLst>
          <pc:docMk/>
          <pc:sldMk cId="3359909657" sldId="580"/>
        </pc:sldMkLst>
        <pc:spChg chg="mod">
          <ac:chgData name="Mario Marques da Silva" userId="582f2bad-bff9-46a0-b958-56fec3d158ef" providerId="ADAL" clId="{050F1A74-62C2-42F1-B9DD-D1C637563EFF}" dt="2020-12-01T16:43:31.036" v="14" actId="123"/>
          <ac:spMkLst>
            <pc:docMk/>
            <pc:sldMk cId="3359909657" sldId="580"/>
            <ac:spMk id="8" creationId="{3D8FE896-12E8-46E9-A42F-CDF029D96ADE}"/>
          </ac:spMkLst>
        </pc:spChg>
      </pc:sldChg>
      <pc:sldChg chg="modSp mod">
        <pc:chgData name="Mario Marques da Silva" userId="582f2bad-bff9-46a0-b958-56fec3d158ef" providerId="ADAL" clId="{050F1A74-62C2-42F1-B9DD-D1C637563EFF}" dt="2020-12-01T16:43:24.789" v="13" actId="123"/>
        <pc:sldMkLst>
          <pc:docMk/>
          <pc:sldMk cId="716016993" sldId="581"/>
        </pc:sldMkLst>
        <pc:spChg chg="mod">
          <ac:chgData name="Mario Marques da Silva" userId="582f2bad-bff9-46a0-b958-56fec3d158ef" providerId="ADAL" clId="{050F1A74-62C2-42F1-B9DD-D1C637563EFF}" dt="2020-12-01T16:43:24.789" v="13" actId="123"/>
          <ac:spMkLst>
            <pc:docMk/>
            <pc:sldMk cId="716016993" sldId="581"/>
            <ac:spMk id="6" creationId="{E43A7F43-6170-44B5-9E6D-186E39421FFF}"/>
          </ac:spMkLst>
        </pc:spChg>
      </pc:sldChg>
      <pc:sldChg chg="modSp mod">
        <pc:chgData name="Mario Marques da Silva" userId="582f2bad-bff9-46a0-b958-56fec3d158ef" providerId="ADAL" clId="{050F1A74-62C2-42F1-B9DD-D1C637563EFF}" dt="2020-12-01T16:42:34.956" v="11" actId="123"/>
        <pc:sldMkLst>
          <pc:docMk/>
          <pc:sldMk cId="296279923" sldId="582"/>
        </pc:sldMkLst>
        <pc:spChg chg="mod">
          <ac:chgData name="Mario Marques da Silva" userId="582f2bad-bff9-46a0-b958-56fec3d158ef" providerId="ADAL" clId="{050F1A74-62C2-42F1-B9DD-D1C637563EFF}" dt="2020-12-01T16:42:34.956" v="11" actId="123"/>
          <ac:spMkLst>
            <pc:docMk/>
            <pc:sldMk cId="296279923" sldId="582"/>
            <ac:spMk id="6" creationId="{B6A7BCD0-A2DC-46F7-AB72-11599FC2012A}"/>
          </ac:spMkLst>
        </pc:spChg>
      </pc:sldChg>
      <pc:sldChg chg="modSp">
        <pc:chgData name="Mario Marques da Silva" userId="582f2bad-bff9-46a0-b958-56fec3d158ef" providerId="ADAL" clId="{050F1A74-62C2-42F1-B9DD-D1C637563EFF}" dt="2020-12-01T16:44:25.539" v="19" actId="20577"/>
        <pc:sldMkLst>
          <pc:docMk/>
          <pc:sldMk cId="2863612289" sldId="583"/>
        </pc:sldMkLst>
        <pc:spChg chg="mod">
          <ac:chgData name="Mario Marques da Silva" userId="582f2bad-bff9-46a0-b958-56fec3d158ef" providerId="ADAL" clId="{050F1A74-62C2-42F1-B9DD-D1C637563EFF}" dt="2020-12-01T16:44:25.539" v="19" actId="20577"/>
          <ac:spMkLst>
            <pc:docMk/>
            <pc:sldMk cId="2863612289" sldId="583"/>
            <ac:spMk id="13" creationId="{18C04244-70D2-4279-8AAA-B34FAFA4B769}"/>
          </ac:spMkLst>
        </pc:spChg>
      </pc:sldChg>
      <pc:sldChg chg="modSp mod">
        <pc:chgData name="Mario Marques da Silva" userId="582f2bad-bff9-46a0-b958-56fec3d158ef" providerId="ADAL" clId="{050F1A74-62C2-42F1-B9DD-D1C637563EFF}" dt="2020-12-02T10:22:41.173" v="50" actId="27636"/>
        <pc:sldMkLst>
          <pc:docMk/>
          <pc:sldMk cId="4190138662" sldId="584"/>
        </pc:sldMkLst>
        <pc:spChg chg="mod">
          <ac:chgData name="Mario Marques da Silva" userId="582f2bad-bff9-46a0-b958-56fec3d158ef" providerId="ADAL" clId="{050F1A74-62C2-42F1-B9DD-D1C637563EFF}" dt="2020-12-02T10:22:34.265" v="48" actId="14100"/>
          <ac:spMkLst>
            <pc:docMk/>
            <pc:sldMk cId="4190138662" sldId="584"/>
            <ac:spMk id="6" creationId="{2159BEB8-24D4-458A-AF27-299CB4A338D9}"/>
          </ac:spMkLst>
        </pc:spChg>
        <pc:spChg chg="mod">
          <ac:chgData name="Mario Marques da Silva" userId="582f2bad-bff9-46a0-b958-56fec3d158ef" providerId="ADAL" clId="{050F1A74-62C2-42F1-B9DD-D1C637563EFF}" dt="2020-12-02T10:22:41.173" v="50" actId="27636"/>
          <ac:spMkLst>
            <pc:docMk/>
            <pc:sldMk cId="4190138662" sldId="584"/>
            <ac:spMk id="8" creationId="{B3002FA3-6CBF-48F2-9BA6-EEB8A1316853}"/>
          </ac:spMkLst>
        </pc:spChg>
      </pc:sldChg>
    </pc:docChg>
  </pc:docChgLst>
  <pc:docChgLst>
    <pc:chgData name="António" userId="c8991f4d-856d-40c0-8d45-97bd7d4bc4a0" providerId="ADAL" clId="{65A44588-6CE0-4281-A849-DBBCC322FFE7}"/>
    <pc:docChg chg="undo modSld">
      <pc:chgData name="António" userId="c8991f4d-856d-40c0-8d45-97bd7d4bc4a0" providerId="ADAL" clId="{65A44588-6CE0-4281-A849-DBBCC322FFE7}" dt="2020-11-30T20:19:57.187" v="614" actId="1038"/>
      <pc:docMkLst>
        <pc:docMk/>
      </pc:docMkLst>
      <pc:sldChg chg="addSp modSp">
        <pc:chgData name="António" userId="c8991f4d-856d-40c0-8d45-97bd7d4bc4a0" providerId="ADAL" clId="{65A44588-6CE0-4281-A849-DBBCC322FFE7}" dt="2020-11-30T20:19:57.187" v="614" actId="1038"/>
        <pc:sldMkLst>
          <pc:docMk/>
          <pc:sldMk cId="2180200559" sldId="256"/>
        </pc:sldMkLst>
        <pc:spChg chg="mod">
          <ac:chgData name="António" userId="c8991f4d-856d-40c0-8d45-97bd7d4bc4a0" providerId="ADAL" clId="{65A44588-6CE0-4281-A849-DBBCC322FFE7}" dt="2020-11-30T20:18:26.319" v="571" actId="404"/>
          <ac:spMkLst>
            <pc:docMk/>
            <pc:sldMk cId="2180200559" sldId="256"/>
            <ac:spMk id="2" creationId="{7B8D959C-F91D-4D76-93EE-1A3BC322C255}"/>
          </ac:spMkLst>
        </pc:spChg>
        <pc:spChg chg="add mod">
          <ac:chgData name="António" userId="c8991f4d-856d-40c0-8d45-97bd7d4bc4a0" providerId="ADAL" clId="{65A44588-6CE0-4281-A849-DBBCC322FFE7}" dt="2020-11-30T20:18:45.162" v="584" actId="1038"/>
          <ac:spMkLst>
            <pc:docMk/>
            <pc:sldMk cId="2180200559" sldId="256"/>
            <ac:spMk id="3" creationId="{77CF6E71-36BB-486C-B044-D9571B2A08C1}"/>
          </ac:spMkLst>
        </pc:spChg>
        <pc:spChg chg="add mod">
          <ac:chgData name="António" userId="c8991f4d-856d-40c0-8d45-97bd7d4bc4a0" providerId="ADAL" clId="{65A44588-6CE0-4281-A849-DBBCC322FFE7}" dt="2020-11-30T20:18:45.162" v="584" actId="1038"/>
          <ac:spMkLst>
            <pc:docMk/>
            <pc:sldMk cId="2180200559" sldId="256"/>
            <ac:spMk id="4" creationId="{73F05C95-05EC-4A29-9DFC-F18F97F41756}"/>
          </ac:spMkLst>
        </pc:spChg>
        <pc:spChg chg="mod">
          <ac:chgData name="António" userId="c8991f4d-856d-40c0-8d45-97bd7d4bc4a0" providerId="ADAL" clId="{65A44588-6CE0-4281-A849-DBBCC322FFE7}" dt="2020-11-30T20:19:46.663" v="612" actId="14100"/>
          <ac:spMkLst>
            <pc:docMk/>
            <pc:sldMk cId="2180200559" sldId="256"/>
            <ac:spMk id="7" creationId="{9ED9D9E0-2F8A-40A9-B8BD-6F9E36586C5F}"/>
          </ac:spMkLst>
        </pc:spChg>
        <pc:picChg chg="mod">
          <ac:chgData name="António" userId="c8991f4d-856d-40c0-8d45-97bd7d4bc4a0" providerId="ADAL" clId="{65A44588-6CE0-4281-A849-DBBCC322FFE7}" dt="2020-11-30T20:19:57.187" v="614" actId="1038"/>
          <ac:picMkLst>
            <pc:docMk/>
            <pc:sldMk cId="2180200559" sldId="256"/>
            <ac:picMk id="6" creationId="{CF1BDABB-0AE7-40C0-A385-5233AD082A4C}"/>
          </ac:picMkLst>
        </pc:picChg>
      </pc:sldChg>
    </pc:docChg>
  </pc:docChgLst>
  <pc:docChgLst>
    <pc:chgData name="António Cabeças (BES Direção)" userId="c8991f4d-856d-40c0-8d45-97bd7d4bc4a0" providerId="ADAL" clId="{B8486BEE-E207-4846-81EF-7EE5F733152B}"/>
    <pc:docChg chg="undo redo custSel addSld delSld modSld sldOrd modMainMaster">
      <pc:chgData name="António Cabeças (BES Direção)" userId="c8991f4d-856d-40c0-8d45-97bd7d4bc4a0" providerId="ADAL" clId="{B8486BEE-E207-4846-81EF-7EE5F733152B}" dt="2020-11-09T09:16:00.409" v="1484" actId="20577"/>
      <pc:docMkLst>
        <pc:docMk/>
      </pc:docMkLst>
      <pc:sldChg chg="addSp delSp modSp modAnim">
        <pc:chgData name="António Cabeças (BES Direção)" userId="c8991f4d-856d-40c0-8d45-97bd7d4bc4a0" providerId="ADAL" clId="{B8486BEE-E207-4846-81EF-7EE5F733152B}" dt="2020-11-09T09:13:42.346" v="1435" actId="1038"/>
        <pc:sldMkLst>
          <pc:docMk/>
          <pc:sldMk cId="2180200559" sldId="256"/>
        </pc:sldMkLst>
        <pc:spChg chg="mod">
          <ac:chgData name="António Cabeças (BES Direção)" userId="c8991f4d-856d-40c0-8d45-97bd7d4bc4a0" providerId="ADAL" clId="{B8486BEE-E207-4846-81EF-7EE5F733152B}" dt="2020-11-06T12:13:50.451" v="599" actId="207"/>
          <ac:spMkLst>
            <pc:docMk/>
            <pc:sldMk cId="2180200559" sldId="256"/>
            <ac:spMk id="2" creationId="{7B8D959C-F91D-4D76-93EE-1A3BC322C255}"/>
          </ac:spMkLst>
        </pc:spChg>
        <pc:spChg chg="del">
          <ac:chgData name="António Cabeças (BES Direção)" userId="c8991f4d-856d-40c0-8d45-97bd7d4bc4a0" providerId="ADAL" clId="{B8486BEE-E207-4846-81EF-7EE5F733152B}" dt="2020-11-06T12:10:46.081" v="579" actId="478"/>
          <ac:spMkLst>
            <pc:docMk/>
            <pc:sldMk cId="2180200559" sldId="256"/>
            <ac:spMk id="4" creationId="{58CC3006-CB98-4248-8794-D11932CC82C9}"/>
          </ac:spMkLst>
        </pc:spChg>
        <pc:spChg chg="mod">
          <ac:chgData name="António Cabeças (BES Direção)" userId="c8991f4d-856d-40c0-8d45-97bd7d4bc4a0" providerId="ADAL" clId="{B8486BEE-E207-4846-81EF-7EE5F733152B}" dt="2020-11-09T09:13:21.154" v="1433" actId="1037"/>
          <ac:spMkLst>
            <pc:docMk/>
            <pc:sldMk cId="2180200559" sldId="256"/>
            <ac:spMk id="7" creationId="{9ED9D9E0-2F8A-40A9-B8BD-6F9E36586C5F}"/>
          </ac:spMkLst>
        </pc:spChg>
        <pc:picChg chg="add del mod ord modCrop">
          <ac:chgData name="António Cabeças (BES Direção)" userId="c8991f4d-856d-40c0-8d45-97bd7d4bc4a0" providerId="ADAL" clId="{B8486BEE-E207-4846-81EF-7EE5F733152B}" dt="2020-11-06T11:24:19.222" v="301" actId="478"/>
          <ac:picMkLst>
            <pc:docMk/>
            <pc:sldMk cId="2180200559" sldId="256"/>
            <ac:picMk id="3" creationId="{F6C0E72C-0354-4013-BCFA-7D6016969410}"/>
          </ac:picMkLst>
        </pc:picChg>
        <pc:picChg chg="del">
          <ac:chgData name="António Cabeças (BES Direção)" userId="c8991f4d-856d-40c0-8d45-97bd7d4bc4a0" providerId="ADAL" clId="{B8486BEE-E207-4846-81EF-7EE5F733152B}" dt="2020-11-06T10:54:11.900" v="160" actId="478"/>
          <ac:picMkLst>
            <pc:docMk/>
            <pc:sldMk cId="2180200559" sldId="256"/>
            <ac:picMk id="6" creationId="{97388102-08BF-4B1E-9AC3-34A8E4AA1C0A}"/>
          </ac:picMkLst>
        </pc:picChg>
        <pc:picChg chg="add mod">
          <ac:chgData name="António Cabeças (BES Direção)" userId="c8991f4d-856d-40c0-8d45-97bd7d4bc4a0" providerId="ADAL" clId="{B8486BEE-E207-4846-81EF-7EE5F733152B}" dt="2020-11-09T09:13:42.346" v="1435" actId="1038"/>
          <ac:picMkLst>
            <pc:docMk/>
            <pc:sldMk cId="2180200559" sldId="256"/>
            <ac:picMk id="6" creationId="{CF1BDABB-0AE7-40C0-A385-5233AD082A4C}"/>
          </ac:picMkLst>
        </pc:picChg>
        <pc:picChg chg="add mod ord modCrop">
          <ac:chgData name="António Cabeças (BES Direção)" userId="c8991f4d-856d-40c0-8d45-97bd7d4bc4a0" providerId="ADAL" clId="{B8486BEE-E207-4846-81EF-7EE5F733152B}" dt="2020-11-06T12:11:48.013" v="584" actId="18131"/>
          <ac:picMkLst>
            <pc:docMk/>
            <pc:sldMk cId="2180200559" sldId="256"/>
            <ac:picMk id="8" creationId="{96018E20-409E-4DEA-90FD-11B331DB9494}"/>
          </ac:picMkLst>
        </pc:picChg>
        <pc:picChg chg="add mod">
          <ac:chgData name="António Cabeças (BES Direção)" userId="c8991f4d-856d-40c0-8d45-97bd7d4bc4a0" providerId="ADAL" clId="{B8486BEE-E207-4846-81EF-7EE5F733152B}" dt="2020-11-06T12:18:04.794" v="681" actId="1036"/>
          <ac:picMkLst>
            <pc:docMk/>
            <pc:sldMk cId="2180200559" sldId="256"/>
            <ac:picMk id="9" creationId="{0098B77A-2788-4EF7-8A47-5CDBBB1BB195}"/>
          </ac:picMkLst>
        </pc:pic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467638439" sldId="263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467638439" sldId="263"/>
            <ac:spMk id="10" creationId="{3038C021-424D-4ACD-80D0-08B0D4412219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374" v="367" actId="2696"/>
        <pc:sldMkLst>
          <pc:docMk/>
          <pc:sldMk cId="1210824721" sldId="263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1210824721" sldId="263"/>
            <ac:spMk id="10" creationId="{3038C021-424D-4ACD-80D0-08B0D4412219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3:01:25.578" v="1292" actId="20577"/>
        <pc:sldMkLst>
          <pc:docMk/>
          <pc:sldMk cId="2806601046" sldId="266"/>
        </pc:sldMkLst>
        <pc:spChg chg="mod">
          <ac:chgData name="António Cabeças (BES Direção)" userId="c8991f4d-856d-40c0-8d45-97bd7d4bc4a0" providerId="ADAL" clId="{B8486BEE-E207-4846-81EF-7EE5F733152B}" dt="2020-11-06T13:01:25.578" v="1292" actId="20577"/>
          <ac:spMkLst>
            <pc:docMk/>
            <pc:sldMk cId="2806601046" sldId="266"/>
            <ac:spMk id="3" creationId="{8C6D9937-98C8-480F-952A-B2B03CFC4E94}"/>
          </ac:spMkLst>
        </pc:spChg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2806601046" sldId="266"/>
            <ac:spMk id="16" creationId="{1FAFB2C5-8784-4CDA-A421-80203DCA5F6D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771" v="370" actId="2696"/>
        <pc:sldMkLst>
          <pc:docMk/>
          <pc:sldMk cId="2998127704" sldId="266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2998127704" sldId="266"/>
            <ac:spMk id="16" creationId="{1FAFB2C5-8784-4CDA-A421-80203DCA5F6D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353649744" sldId="279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353649744" sldId="279"/>
            <ac:spMk id="7" creationId="{E4D96913-26BA-4C6F-84C7-AA5D813BB3FC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836" v="372" actId="2696"/>
        <pc:sldMkLst>
          <pc:docMk/>
          <pc:sldMk cId="4250796023" sldId="279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4250796023" sldId="279"/>
            <ac:spMk id="7" creationId="{E4D96913-26BA-4C6F-84C7-AA5D813BB3FC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23.606" v="1331" actId="2696"/>
        <pc:sldMkLst>
          <pc:docMk/>
          <pc:sldMk cId="4030803881" sldId="282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4030803881" sldId="282"/>
            <ac:spMk id="6" creationId="{F018C153-E388-4D32-A226-AA5941FD3BAC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25.697" v="1333" actId="2696"/>
        <pc:sldMkLst>
          <pc:docMk/>
          <pc:sldMk cId="858579125" sldId="287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858579125" sldId="287"/>
            <ac:spMk id="15" creationId="{405B0052-71EE-48F6-ACC4-33C1A9FF4C1D}"/>
          </ac:spMkLst>
        </pc:spChg>
      </pc:sldChg>
      <pc:sldChg chg="addSp delSp modSp add">
        <pc:chgData name="António Cabeças (BES Direção)" userId="c8991f4d-856d-40c0-8d45-97bd7d4bc4a0" providerId="ADAL" clId="{B8486BEE-E207-4846-81EF-7EE5F733152B}" dt="2020-11-06T13:05:08.731" v="1375" actId="1035"/>
        <pc:sldMkLst>
          <pc:docMk/>
          <pc:sldMk cId="1750440096" sldId="292"/>
        </pc:sldMkLst>
        <pc:spChg chg="mod">
          <ac:chgData name="António Cabeças (BES Direção)" userId="c8991f4d-856d-40c0-8d45-97bd7d4bc4a0" providerId="ADAL" clId="{B8486BEE-E207-4846-81EF-7EE5F733152B}" dt="2020-11-06T13:05:01.690" v="1359" actId="14100"/>
          <ac:spMkLst>
            <pc:docMk/>
            <pc:sldMk cId="1750440096" sldId="292"/>
            <ac:spMk id="6" creationId="{4A29E54D-7D29-4959-A854-97B3B2F08B87}"/>
          </ac:spMkLst>
        </pc:spChg>
        <pc:spChg chg="del">
          <ac:chgData name="António Cabeças (BES Direção)" userId="c8991f4d-856d-40c0-8d45-97bd7d4bc4a0" providerId="ADAL" clId="{B8486BEE-E207-4846-81EF-7EE5F733152B}" dt="2020-11-06T13:04:15.318" v="1344" actId="478"/>
          <ac:spMkLst>
            <pc:docMk/>
            <pc:sldMk cId="1750440096" sldId="292"/>
            <ac:spMk id="7" creationId="{001714EF-4563-48F5-B94F-86146772DA82}"/>
          </ac:spMkLst>
        </pc:spChg>
        <pc:spChg chg="add">
          <ac:chgData name="António Cabeças (BES Direção)" userId="c8991f4d-856d-40c0-8d45-97bd7d4bc4a0" providerId="ADAL" clId="{B8486BEE-E207-4846-81EF-7EE5F733152B}" dt="2020-11-06T13:04:16.316" v="1345"/>
          <ac:spMkLst>
            <pc:docMk/>
            <pc:sldMk cId="1750440096" sldId="292"/>
            <ac:spMk id="9" creationId="{D93BB3FC-DD18-448F-9185-9DE39E60D95A}"/>
          </ac:spMkLst>
        </pc:spChg>
        <pc:picChg chg="mod">
          <ac:chgData name="António Cabeças (BES Direção)" userId="c8991f4d-856d-40c0-8d45-97bd7d4bc4a0" providerId="ADAL" clId="{B8486BEE-E207-4846-81EF-7EE5F733152B}" dt="2020-11-06T13:05:08.731" v="1375" actId="1035"/>
          <ac:picMkLst>
            <pc:docMk/>
            <pc:sldMk cId="1750440096" sldId="292"/>
            <ac:picMk id="3" creationId="{3018F76B-6CB0-4965-90BC-CA7D07A0B1F4}"/>
          </ac:picMkLst>
        </pc:picChg>
      </pc:sldChg>
      <pc:sldChg chg="modSp add del">
        <pc:chgData name="António Cabeças (BES Direção)" userId="c8991f4d-856d-40c0-8d45-97bd7d4bc4a0" providerId="ADAL" clId="{B8486BEE-E207-4846-81EF-7EE5F733152B}" dt="2020-11-06T13:03:53.264" v="1342" actId="2696"/>
        <pc:sldMkLst>
          <pc:docMk/>
          <pc:sldMk cId="3925557422" sldId="292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3925557422" sldId="292"/>
            <ac:spMk id="7" creationId="{001714EF-4563-48F5-B94F-86146772DA82}"/>
          </ac:spMkLst>
        </pc:spChg>
        <pc:spChg chg="mod">
          <ac:chgData name="António Cabeças (BES Direção)" userId="c8991f4d-856d-40c0-8d45-97bd7d4bc4a0" providerId="ADAL" clId="{B8486BEE-E207-4846-81EF-7EE5F733152B}" dt="2020-11-06T11:43:42.207" v="471" actId="20577"/>
          <ac:spMkLst>
            <pc:docMk/>
            <pc:sldMk cId="3925557422" sldId="292"/>
            <ac:spMk id="8" creationId="{EBC71594-92C8-4BDA-94D2-7F3485A552AC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4:51.180" v="473"/>
        <pc:sldMkLst>
          <pc:docMk/>
          <pc:sldMk cId="1818144441" sldId="294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818144441" sldId="294"/>
            <ac:spMk id="6" creationId="{6887B942-2C25-4B33-AB5A-810400CF8007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963" v="376" actId="2696"/>
        <pc:sldMkLst>
          <pc:docMk/>
          <pc:sldMk cId="50787781" sldId="295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50787781" sldId="295"/>
            <ac:spMk id="5" creationId="{A17B794B-B88E-45C4-85FA-B7CD1431B948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2141883764" sldId="295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2141883764" sldId="295"/>
            <ac:spMk id="5" creationId="{A17B794B-B88E-45C4-85FA-B7CD1431B948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1749894240" sldId="307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1749894240" sldId="307"/>
            <ac:spMk id="7" creationId="{02C81639-4BD8-4B45-847B-02EC93FAA2FE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896" v="374" actId="2696"/>
        <pc:sldMkLst>
          <pc:docMk/>
          <pc:sldMk cId="3479088582" sldId="307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3479088582" sldId="307"/>
            <ac:spMk id="7" creationId="{02C81639-4BD8-4B45-847B-02EC93FAA2FE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3:03:05.813" v="1327" actId="20577"/>
        <pc:sldMkLst>
          <pc:docMk/>
          <pc:sldMk cId="27002522" sldId="308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27002522" sldId="308"/>
            <ac:spMk id="7" creationId="{54DBF34C-43CB-46CD-B70E-D252E3C01FDA}"/>
          </ac:spMkLst>
        </pc:spChg>
        <pc:spChg chg="mod">
          <ac:chgData name="António Cabeças (BES Direção)" userId="c8991f4d-856d-40c0-8d45-97bd7d4bc4a0" providerId="ADAL" clId="{B8486BEE-E207-4846-81EF-7EE5F733152B}" dt="2020-11-06T13:03:05.813" v="1327" actId="20577"/>
          <ac:spMkLst>
            <pc:docMk/>
            <pc:sldMk cId="27002522" sldId="308"/>
            <ac:spMk id="9" creationId="{B38A73C7-EA63-4FC8-ACFC-BD6F756D8D44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986" v="377" actId="2696"/>
        <pc:sldMkLst>
          <pc:docMk/>
          <pc:sldMk cId="805193461" sldId="308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805193461" sldId="308"/>
            <ac:spMk id="7" creationId="{54DBF34C-43CB-46CD-B70E-D252E3C01FDA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4:51.180" v="473"/>
        <pc:sldMkLst>
          <pc:docMk/>
          <pc:sldMk cId="413931363" sldId="309"/>
        </pc:sldMkLst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413931363" sldId="309"/>
            <ac:spMk id="6" creationId="{541D9C36-E38D-4718-87C1-A395F5666000}"/>
          </ac:spMkLst>
        </pc:spChg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413931363" sldId="309"/>
            <ac:spMk id="7" creationId="{02F32E42-B46F-431E-A78D-0D75F54623C4}"/>
          </ac:spMkLst>
        </pc:spChg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413931363" sldId="309"/>
            <ac:spMk id="8" creationId="{A1A2FFEB-E880-4DD6-8D3A-293EAC587753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4:51.180" v="473"/>
        <pc:sldMkLst>
          <pc:docMk/>
          <pc:sldMk cId="1152877367" sldId="310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152877367" sldId="310"/>
            <ac:spMk id="7" creationId="{4D9B20F7-58CF-4F8A-87D8-79C47C758CF2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7:58.862" v="515"/>
        <pc:sldMkLst>
          <pc:docMk/>
          <pc:sldMk cId="4118021381" sldId="312"/>
        </pc:sldMkLst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4118021381" sldId="312"/>
            <ac:spMk id="7" creationId="{C65FFD5B-7C3A-4315-B1FC-18F0F7D27F08}"/>
          </ac:spMkLst>
        </pc:spChg>
      </pc:sldChg>
      <pc:sldChg chg="modSp modAnim">
        <pc:chgData name="António Cabeças (BES Direção)" userId="c8991f4d-856d-40c0-8d45-97bd7d4bc4a0" providerId="ADAL" clId="{B8486BEE-E207-4846-81EF-7EE5F733152B}" dt="2020-11-06T11:44:51.180" v="473"/>
        <pc:sldMkLst>
          <pc:docMk/>
          <pc:sldMk cId="831117955" sldId="313"/>
        </pc:sldMkLst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831117955" sldId="313"/>
            <ac:spMk id="6" creationId="{541D9C36-E38D-4718-87C1-A395F5666000}"/>
          </ac:spMkLst>
        </pc:spChg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831117955" sldId="313"/>
            <ac:spMk id="7" creationId="{65F2EFB7-0A60-466D-8B58-D3BC35B00CF9}"/>
          </ac:spMkLst>
        </pc:spChg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831117955" sldId="313"/>
            <ac:spMk id="9" creationId="{9B74123C-2BFC-437C-B071-E420CA181761}"/>
          </ac:spMkLst>
        </pc:spChg>
      </pc:sldChg>
      <pc:sldChg chg="add ord">
        <pc:chgData name="António Cabeças (BES Direção)" userId="c8991f4d-856d-40c0-8d45-97bd7d4bc4a0" providerId="ADAL" clId="{B8486BEE-E207-4846-81EF-7EE5F733152B}" dt="2020-11-06T13:10:49.497" v="1430"/>
        <pc:sldMkLst>
          <pc:docMk/>
          <pc:sldMk cId="1683382484" sldId="314"/>
        </pc:sldMkLst>
      </pc:sldChg>
      <pc:sldChg chg="modSp add del">
        <pc:chgData name="António Cabeças (BES Direção)" userId="c8991f4d-856d-40c0-8d45-97bd7d4bc4a0" providerId="ADAL" clId="{B8486BEE-E207-4846-81EF-7EE5F733152B}" dt="2020-11-06T13:02:54.614" v="1325" actId="2696"/>
        <pc:sldMkLst>
          <pc:docMk/>
          <pc:sldMk cId="3755459737" sldId="314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3755459737" sldId="314"/>
            <ac:spMk id="7" creationId="{E9028CE3-F39E-45E7-98A2-9D1B633E413D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2:15:41.047" v="623" actId="14100"/>
        <pc:sldMkLst>
          <pc:docMk/>
          <pc:sldMk cId="3278085172" sldId="316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3278085172" sldId="316"/>
            <ac:spMk id="6" creationId="{F43C27F5-965F-45AA-AF11-112812F87DFC}"/>
          </ac:spMkLst>
        </pc:spChg>
        <pc:spChg chg="mod">
          <ac:chgData name="António Cabeças (BES Direção)" userId="c8991f4d-856d-40c0-8d45-97bd7d4bc4a0" providerId="ADAL" clId="{B8486BEE-E207-4846-81EF-7EE5F733152B}" dt="2020-11-06T12:15:41.047" v="623" actId="14100"/>
          <ac:spMkLst>
            <pc:docMk/>
            <pc:sldMk cId="3278085172" sldId="316"/>
            <ac:spMk id="9" creationId="{C0EDE546-456F-4B0A-B7E5-4BFD45AA74FC}"/>
          </ac:spMkLst>
        </pc:spChg>
      </pc:sldChg>
      <pc:sldChg chg="del">
        <pc:chgData name="António Cabeças (BES Direção)" userId="c8991f4d-856d-40c0-8d45-97bd7d4bc4a0" providerId="ADAL" clId="{B8486BEE-E207-4846-81EF-7EE5F733152B}" dt="2020-11-06T11:37:27.236" v="361" actId="2696"/>
        <pc:sldMkLst>
          <pc:docMk/>
          <pc:sldMk cId="174557407" sldId="500"/>
        </pc:sldMkLst>
      </pc:sldChg>
      <pc:sldChg chg="addSp delSp modSp add delAnim modAnim">
        <pc:chgData name="António Cabeças (BES Direção)" userId="c8991f4d-856d-40c0-8d45-97bd7d4bc4a0" providerId="ADAL" clId="{B8486BEE-E207-4846-81EF-7EE5F733152B}" dt="2020-11-06T13:07:38.991" v="1409" actId="14100"/>
        <pc:sldMkLst>
          <pc:docMk/>
          <pc:sldMk cId="3164004987" sldId="500"/>
        </pc:sldMkLst>
        <pc:spChg chg="mod">
          <ac:chgData name="António Cabeças (BES Direção)" userId="c8991f4d-856d-40c0-8d45-97bd7d4bc4a0" providerId="ADAL" clId="{B8486BEE-E207-4846-81EF-7EE5F733152B}" dt="2020-11-06T13:07:22.513" v="1407" actId="1036"/>
          <ac:spMkLst>
            <pc:docMk/>
            <pc:sldMk cId="3164004987" sldId="500"/>
            <ac:spMk id="6" creationId="{00000000-0000-0000-0000-000000000000}"/>
          </ac:spMkLst>
        </pc:spChg>
        <pc:spChg chg="mod">
          <ac:chgData name="António Cabeças (BES Direção)" userId="c8991f4d-856d-40c0-8d45-97bd7d4bc4a0" providerId="ADAL" clId="{B8486BEE-E207-4846-81EF-7EE5F733152B}" dt="2020-11-06T12:28:07.893" v="830" actId="207"/>
          <ac:spMkLst>
            <pc:docMk/>
            <pc:sldMk cId="3164004987" sldId="500"/>
            <ac:spMk id="9" creationId="{5FC8E23A-AC93-4D49-80DC-9E36639250C3}"/>
          </ac:spMkLst>
        </pc:spChg>
        <pc:spChg chg="del">
          <ac:chgData name="António Cabeças (BES Direção)" userId="c8991f4d-856d-40c0-8d45-97bd7d4bc4a0" providerId="ADAL" clId="{B8486BEE-E207-4846-81EF-7EE5F733152B}" dt="2020-11-06T12:21:20.215" v="691" actId="478"/>
          <ac:spMkLst>
            <pc:docMk/>
            <pc:sldMk cId="3164004987" sldId="500"/>
            <ac:spMk id="10" creationId="{98AB606D-3D8D-4178-9E03-440F76727252}"/>
          </ac:spMkLst>
        </pc:spChg>
        <pc:spChg chg="mod">
          <ac:chgData name="António Cabeças (BES Direção)" userId="c8991f4d-856d-40c0-8d45-97bd7d4bc4a0" providerId="ADAL" clId="{B8486BEE-E207-4846-81EF-7EE5F733152B}" dt="2020-11-06T12:40:14.628" v="959" actId="1076"/>
          <ac:spMkLst>
            <pc:docMk/>
            <pc:sldMk cId="3164004987" sldId="500"/>
            <ac:spMk id="11" creationId="{B8874DCD-4B7B-4269-BA07-93DA5DA5933F}"/>
          </ac:spMkLst>
        </pc:spChg>
        <pc:spChg chg="mod">
          <ac:chgData name="António Cabeças (BES Direção)" userId="c8991f4d-856d-40c0-8d45-97bd7d4bc4a0" providerId="ADAL" clId="{B8486BEE-E207-4846-81EF-7EE5F733152B}" dt="2020-11-06T11:46:03.964" v="474"/>
          <ac:spMkLst>
            <pc:docMk/>
            <pc:sldMk cId="3164004987" sldId="500"/>
            <ac:spMk id="13" creationId="{160D3A70-2E10-4AB5-B121-33274FFB7CF1}"/>
          </ac:spMkLst>
        </pc:spChg>
        <pc:spChg chg="add mod">
          <ac:chgData name="António Cabeças (BES Direção)" userId="c8991f4d-856d-40c0-8d45-97bd7d4bc4a0" providerId="ADAL" clId="{B8486BEE-E207-4846-81EF-7EE5F733152B}" dt="2020-11-06T13:07:38.991" v="1409" actId="14100"/>
          <ac:spMkLst>
            <pc:docMk/>
            <pc:sldMk cId="3164004987" sldId="500"/>
            <ac:spMk id="14" creationId="{7747A153-5F07-46C4-B825-1601E8392308}"/>
          </ac:spMkLst>
        </pc:spChg>
        <pc:spChg chg="mod ord">
          <ac:chgData name="António Cabeças (BES Direção)" userId="c8991f4d-856d-40c0-8d45-97bd7d4bc4a0" providerId="ADAL" clId="{B8486BEE-E207-4846-81EF-7EE5F733152B}" dt="2020-11-06T12:51:21.798" v="1144" actId="1076"/>
          <ac:spMkLst>
            <pc:docMk/>
            <pc:sldMk cId="3164004987" sldId="500"/>
            <ac:spMk id="15" creationId="{2BEE132E-9FD3-48E4-945E-7BCC6C0B7CD4}"/>
          </ac:spMkLst>
        </pc:spChg>
        <pc:picChg chg="add mod">
          <ac:chgData name="António Cabeças (BES Direção)" userId="c8991f4d-856d-40c0-8d45-97bd7d4bc4a0" providerId="ADAL" clId="{B8486BEE-E207-4846-81EF-7EE5F733152B}" dt="2020-11-06T13:07:13.565" v="1399" actId="1036"/>
          <ac:picMkLst>
            <pc:docMk/>
            <pc:sldMk cId="3164004987" sldId="500"/>
            <ac:picMk id="12" creationId="{55C7BD1D-D450-40F8-8087-CEC7BE13CC4A}"/>
          </ac:picMkLst>
        </pc:picChg>
        <pc:picChg chg="mod">
          <ac:chgData name="António Cabeças (BES Direção)" userId="c8991f4d-856d-40c0-8d45-97bd7d4bc4a0" providerId="ADAL" clId="{B8486BEE-E207-4846-81EF-7EE5F733152B}" dt="2020-11-06T13:07:28.116" v="1408" actId="14100"/>
          <ac:picMkLst>
            <pc:docMk/>
            <pc:sldMk cId="3164004987" sldId="500"/>
            <ac:picMk id="1026" creationId="{0AF31534-77FB-4467-BA40-CDA614DA478D}"/>
          </ac:picMkLst>
        </pc:picChg>
      </pc:sldChg>
      <pc:sldChg chg="del">
        <pc:chgData name="António Cabeças (BES Direção)" userId="c8991f4d-856d-40c0-8d45-97bd7d4bc4a0" providerId="ADAL" clId="{B8486BEE-E207-4846-81EF-7EE5F733152B}" dt="2020-11-06T11:37:27.305" v="364" actId="2696"/>
        <pc:sldMkLst>
          <pc:docMk/>
          <pc:sldMk cId="2360414907" sldId="509"/>
        </pc:sldMkLst>
      </pc:sldChg>
      <pc:sldChg chg="modSp add modAnim">
        <pc:chgData name="António Cabeças (BES Direção)" userId="c8991f4d-856d-40c0-8d45-97bd7d4bc4a0" providerId="ADAL" clId="{B8486BEE-E207-4846-81EF-7EE5F733152B}" dt="2020-11-06T13:08:40.945" v="1427" actId="1035"/>
        <pc:sldMkLst>
          <pc:docMk/>
          <pc:sldMk cId="3620037920" sldId="509"/>
        </pc:sldMkLst>
        <pc:spChg chg="mod">
          <ac:chgData name="António Cabeças (BES Direção)" userId="c8991f4d-856d-40c0-8d45-97bd7d4bc4a0" providerId="ADAL" clId="{B8486BEE-E207-4846-81EF-7EE5F733152B}" dt="2020-11-06T12:33:27.827" v="913" actId="1037"/>
          <ac:spMkLst>
            <pc:docMk/>
            <pc:sldMk cId="3620037920" sldId="509"/>
            <ac:spMk id="8" creationId="{282869FE-5B1E-4111-889B-A792A91F9019}"/>
          </ac:spMkLst>
        </pc:spChg>
        <pc:spChg chg="mod">
          <ac:chgData name="António Cabeças (BES Direção)" userId="c8991f4d-856d-40c0-8d45-97bd7d4bc4a0" providerId="ADAL" clId="{B8486BEE-E207-4846-81EF-7EE5F733152B}" dt="2020-11-06T11:46:03.964" v="474"/>
          <ac:spMkLst>
            <pc:docMk/>
            <pc:sldMk cId="3620037920" sldId="509"/>
            <ac:spMk id="9" creationId="{D6E19B23-679E-4787-9BA4-37BC49238DE8}"/>
          </ac:spMkLst>
        </pc:spChg>
        <pc:spChg chg="mod">
          <ac:chgData name="António Cabeças (BES Direção)" userId="c8991f4d-856d-40c0-8d45-97bd7d4bc4a0" providerId="ADAL" clId="{B8486BEE-E207-4846-81EF-7EE5F733152B}" dt="2020-11-06T13:08:40.945" v="1427" actId="1035"/>
          <ac:spMkLst>
            <pc:docMk/>
            <pc:sldMk cId="3620037920" sldId="509"/>
            <ac:spMk id="10" creationId="{01F0C47C-4B07-4517-894A-D81A87F74471}"/>
          </ac:spMkLst>
        </pc:spChg>
        <pc:spChg chg="mod">
          <ac:chgData name="António Cabeças (BES Direção)" userId="c8991f4d-856d-40c0-8d45-97bd7d4bc4a0" providerId="ADAL" clId="{B8486BEE-E207-4846-81EF-7EE5F733152B}" dt="2020-11-06T12:38:21.100" v="941" actId="207"/>
          <ac:spMkLst>
            <pc:docMk/>
            <pc:sldMk cId="3620037920" sldId="509"/>
            <ac:spMk id="12" creationId="{7B0A580B-C331-433B-B418-F5D527FD502B}"/>
          </ac:spMkLst>
        </pc:spChg>
        <pc:spChg chg="mod">
          <ac:chgData name="António Cabeças (BES Direção)" userId="c8991f4d-856d-40c0-8d45-97bd7d4bc4a0" providerId="ADAL" clId="{B8486BEE-E207-4846-81EF-7EE5F733152B}" dt="2020-11-06T12:32:52.348" v="902" actId="1076"/>
          <ac:spMkLst>
            <pc:docMk/>
            <pc:sldMk cId="3620037920" sldId="509"/>
            <ac:spMk id="13" creationId="{EB799B03-4727-42EA-9D2C-66B672F7DD8B}"/>
          </ac:spMkLst>
        </pc:spChg>
        <pc:picChg chg="mod">
          <ac:chgData name="António Cabeças (BES Direção)" userId="c8991f4d-856d-40c0-8d45-97bd7d4bc4a0" providerId="ADAL" clId="{B8486BEE-E207-4846-81EF-7EE5F733152B}" dt="2020-11-06T12:33:02.460" v="904" actId="14100"/>
          <ac:picMkLst>
            <pc:docMk/>
            <pc:sldMk cId="3620037920" sldId="509"/>
            <ac:picMk id="1026" creationId="{7D17E84E-8A55-4A43-86B1-47767AC25E4C}"/>
          </ac:picMkLst>
        </pc:picChg>
        <pc:picChg chg="mod">
          <ac:chgData name="António Cabeças (BES Direção)" userId="c8991f4d-856d-40c0-8d45-97bd7d4bc4a0" providerId="ADAL" clId="{B8486BEE-E207-4846-81EF-7EE5F733152B}" dt="2020-11-06T12:33:11.565" v="906" actId="14100"/>
          <ac:picMkLst>
            <pc:docMk/>
            <pc:sldMk cId="3620037920" sldId="509"/>
            <ac:picMk id="1028" creationId="{07342289-4130-4233-B8A5-7D339FFF3195}"/>
          </ac:picMkLst>
        </pc:picChg>
      </pc:sldChg>
      <pc:sldChg chg="addSp modSp add">
        <pc:chgData name="António Cabeças (BES Direção)" userId="c8991f4d-856d-40c0-8d45-97bd7d4bc4a0" providerId="ADAL" clId="{B8486BEE-E207-4846-81EF-7EE5F733152B}" dt="2020-11-06T13:00:35.577" v="1289"/>
        <pc:sldMkLst>
          <pc:docMk/>
          <pc:sldMk cId="410136005" sldId="513"/>
        </pc:sldMkLst>
        <pc:spChg chg="mod">
          <ac:chgData name="António Cabeças (BES Direção)" userId="c8991f4d-856d-40c0-8d45-97bd7d4bc4a0" providerId="ADAL" clId="{B8486BEE-E207-4846-81EF-7EE5F733152B}" dt="2020-11-06T11:46:03.964" v="474"/>
          <ac:spMkLst>
            <pc:docMk/>
            <pc:sldMk cId="410136005" sldId="513"/>
            <ac:spMk id="12" creationId="{01C4C99D-76A8-407F-A1C5-91EB4862DD7A}"/>
          </ac:spMkLst>
        </pc:spChg>
        <pc:spChg chg="add ord">
          <ac:chgData name="António Cabeças (BES Direção)" userId="c8991f4d-856d-40c0-8d45-97bd7d4bc4a0" providerId="ADAL" clId="{B8486BEE-E207-4846-81EF-7EE5F733152B}" dt="2020-11-06T12:55:43.472" v="1212" actId="167"/>
          <ac:spMkLst>
            <pc:docMk/>
            <pc:sldMk cId="410136005" sldId="513"/>
            <ac:spMk id="20" creationId="{CAD97A91-5FED-4F81-8849-7DE09A0F076A}"/>
          </ac:spMkLst>
        </pc:spChg>
        <pc:picChg chg="mod">
          <ac:chgData name="António Cabeças (BES Direção)" userId="c8991f4d-856d-40c0-8d45-97bd7d4bc4a0" providerId="ADAL" clId="{B8486BEE-E207-4846-81EF-7EE5F733152B}" dt="2020-11-06T12:59:53.908" v="1287"/>
          <ac:picMkLst>
            <pc:docMk/>
            <pc:sldMk cId="410136005" sldId="513"/>
            <ac:picMk id="24" creationId="{1A3FCFC8-4FFA-4CCC-951E-C9C2961CEEB9}"/>
          </ac:picMkLst>
        </pc:picChg>
        <pc:picChg chg="mod">
          <ac:chgData name="António Cabeças (BES Direção)" userId="c8991f4d-856d-40c0-8d45-97bd7d4bc4a0" providerId="ADAL" clId="{B8486BEE-E207-4846-81EF-7EE5F733152B}" dt="2020-11-06T13:00:35.577" v="1289"/>
          <ac:picMkLst>
            <pc:docMk/>
            <pc:sldMk cId="410136005" sldId="513"/>
            <ac:picMk id="25" creationId="{36495BB0-47CD-4783-B362-6FEF680CD3F9}"/>
          </ac:picMkLst>
        </pc:picChg>
      </pc:sldChg>
      <pc:sldChg chg="del">
        <pc:chgData name="António Cabeças (BES Direção)" userId="c8991f4d-856d-40c0-8d45-97bd7d4bc4a0" providerId="ADAL" clId="{B8486BEE-E207-4846-81EF-7EE5F733152B}" dt="2020-11-06T11:37:27.289" v="363" actId="2696"/>
        <pc:sldMkLst>
          <pc:docMk/>
          <pc:sldMk cId="3627156251" sldId="513"/>
        </pc:sldMkLst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525700004" sldId="516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525700004" sldId="516"/>
            <ac:spMk id="7" creationId="{26AB284C-7B83-404A-9E51-13779B4DDFA6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864" v="373" actId="2696"/>
        <pc:sldMkLst>
          <pc:docMk/>
          <pc:sldMk cId="4108460661" sldId="516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4108460661" sldId="516"/>
            <ac:spMk id="7" creationId="{26AB284C-7B83-404A-9E51-13779B4DDFA6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33.050" v="1337" actId="2696"/>
        <pc:sldMkLst>
          <pc:docMk/>
          <pc:sldMk cId="399496023" sldId="517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399496023" sldId="517"/>
            <ac:spMk id="12" creationId="{CF78F1F5-6AED-48DB-A967-B7029F644587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35.889" v="1338" actId="2696"/>
        <pc:sldMkLst>
          <pc:docMk/>
          <pc:sldMk cId="1409584905" sldId="518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409584905" sldId="518"/>
            <ac:spMk id="8" creationId="{FA609D2C-F67B-4F08-8C6B-42ED03C719EA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27.930" v="1335" actId="2696"/>
        <pc:sldMkLst>
          <pc:docMk/>
          <pc:sldMk cId="1468899594" sldId="519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468899594" sldId="519"/>
            <ac:spMk id="8" creationId="{D946BCF8-2C17-4736-80B4-09EF7708371D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37.888" v="1340" actId="2696"/>
        <pc:sldMkLst>
          <pc:docMk/>
          <pc:sldMk cId="1611160514" sldId="521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611160514" sldId="521"/>
            <ac:spMk id="9" creationId="{4E5C11D9-75DD-4284-93D2-3F0355BB6975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31.641" v="1336" actId="2696"/>
        <pc:sldMkLst>
          <pc:docMk/>
          <pc:sldMk cId="1440572972" sldId="522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440572972" sldId="522"/>
            <ac:spMk id="10" creationId="{4664EB7D-240A-41AA-9AE5-114D59A6AE11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7:58.862" v="515"/>
        <pc:sldMkLst>
          <pc:docMk/>
          <pc:sldMk cId="3893425394" sldId="524"/>
        </pc:sldMkLst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3893425394" sldId="524"/>
            <ac:spMk id="13" creationId="{7E498B0F-68C0-431A-B36D-5B4AD4CEDC02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3:06:26.659" v="1388" actId="20577"/>
        <pc:sldMkLst>
          <pc:docMk/>
          <pc:sldMk cId="3605492038" sldId="526"/>
        </pc:sldMkLst>
        <pc:spChg chg="mod">
          <ac:chgData name="António Cabeças (BES Direção)" userId="c8991f4d-856d-40c0-8d45-97bd7d4bc4a0" providerId="ADAL" clId="{B8486BEE-E207-4846-81EF-7EE5F733152B}" dt="2020-11-06T13:06:26.659" v="1388" actId="20577"/>
          <ac:spMkLst>
            <pc:docMk/>
            <pc:sldMk cId="3605492038" sldId="526"/>
            <ac:spMk id="6" creationId="{541D9C36-E38D-4718-87C1-A395F5666000}"/>
          </ac:spMkLst>
        </pc:spChg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3605492038" sldId="526"/>
            <ac:spMk id="7" creationId="{10D0FB00-7A20-49DB-89C4-AB0E9EC94C14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37.211" v="1339" actId="2696"/>
        <pc:sldMkLst>
          <pc:docMk/>
          <pc:sldMk cId="4141247728" sldId="527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4141247728" sldId="527"/>
            <ac:spMk id="10" creationId="{B520A548-3FF2-449D-9D38-5518308C08E3}"/>
          </ac:spMkLst>
        </pc:spChg>
      </pc:sldChg>
      <pc:sldChg chg="addSp delSp modSp">
        <pc:chgData name="António Cabeças (BES Direção)" userId="c8991f4d-856d-40c0-8d45-97bd7d4bc4a0" providerId="ADAL" clId="{B8486BEE-E207-4846-81EF-7EE5F733152B}" dt="2020-11-06T12:15:55.027" v="640" actId="1036"/>
        <pc:sldMkLst>
          <pc:docMk/>
          <pc:sldMk cId="4013144742" sldId="528"/>
        </pc:sldMkLst>
        <pc:spChg chg="mod">
          <ac:chgData name="António Cabeças (BES Direção)" userId="c8991f4d-856d-40c0-8d45-97bd7d4bc4a0" providerId="ADAL" clId="{B8486BEE-E207-4846-81EF-7EE5F733152B}" dt="2020-11-06T12:15:55.027" v="640" actId="1036"/>
          <ac:spMkLst>
            <pc:docMk/>
            <pc:sldMk cId="4013144742" sldId="528"/>
            <ac:spMk id="2" creationId="{78924F2B-4E6E-460C-93F8-72C3D18F0A6A}"/>
          </ac:spMkLst>
        </pc:spChg>
        <pc:spChg chg="add mod">
          <ac:chgData name="António Cabeças (BES Direção)" userId="c8991f4d-856d-40c0-8d45-97bd7d4bc4a0" providerId="ADAL" clId="{B8486BEE-E207-4846-81EF-7EE5F733152B}" dt="2020-11-06T12:15:47.301" v="624" actId="14100"/>
          <ac:spMkLst>
            <pc:docMk/>
            <pc:sldMk cId="4013144742" sldId="528"/>
            <ac:spMk id="7" creationId="{98B95D1E-2A13-44FC-BF12-91FFC020C3BA}"/>
          </ac:spMkLst>
        </pc:spChg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4013144742" sldId="528"/>
            <ac:spMk id="8" creationId="{A2BB8E23-0B8E-4CC0-AF88-0825353A91A9}"/>
          </ac:spMkLst>
        </pc:spChg>
        <pc:spChg chg="del mod">
          <ac:chgData name="António Cabeças (BES Direção)" userId="c8991f4d-856d-40c0-8d45-97bd7d4bc4a0" providerId="ADAL" clId="{B8486BEE-E207-4846-81EF-7EE5F733152B}" dt="2020-11-06T11:36:59.415" v="358" actId="478"/>
          <ac:spMkLst>
            <pc:docMk/>
            <pc:sldMk cId="4013144742" sldId="528"/>
            <ac:spMk id="9" creationId="{C0EDE546-456F-4B0A-B7E5-4BFD45AA74FC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9:25.629" v="423" actId="2696"/>
        <pc:sldMkLst>
          <pc:docMk/>
          <pc:sldMk cId="510576816" sldId="529"/>
        </pc:sldMkLst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510576816" sldId="529"/>
            <ac:spMk id="9" creationId="{C0EDE546-456F-4B0A-B7E5-4BFD45AA74FC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343" v="366" actId="2696"/>
        <pc:sldMkLst>
          <pc:docMk/>
          <pc:sldMk cId="56397942" sldId="531"/>
        </pc:sldMkLst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56397942" sldId="531"/>
            <ac:spMk id="9" creationId="{C0EDE546-456F-4B0A-B7E5-4BFD45AA74FC}"/>
          </ac:spMkLst>
        </pc:spChg>
      </pc:sldChg>
      <pc:sldChg chg="add del">
        <pc:chgData name="António Cabeças (BES Direção)" userId="c8991f4d-856d-40c0-8d45-97bd7d4bc4a0" providerId="ADAL" clId="{B8486BEE-E207-4846-81EF-7EE5F733152B}" dt="2020-11-06T11:38:17.615" v="382" actId="2696"/>
        <pc:sldMkLst>
          <pc:docMk/>
          <pc:sldMk cId="2051961493" sldId="531"/>
        </pc:sldMkLst>
      </pc:sldChg>
      <pc:sldChg chg="modSp del">
        <pc:chgData name="António Cabeças (BES Direção)" userId="c8991f4d-856d-40c0-8d45-97bd7d4bc4a0" providerId="ADAL" clId="{B8486BEE-E207-4846-81EF-7EE5F733152B}" dt="2020-11-06T11:39:31.899" v="424" actId="2696"/>
        <pc:sldMkLst>
          <pc:docMk/>
          <pc:sldMk cId="2876191286" sldId="532"/>
        </pc:sldMkLst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2876191286" sldId="532"/>
            <ac:spMk id="9" creationId="{C0EDE546-456F-4B0A-B7E5-4BFD45AA74FC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47:14.469" v="477" actId="2696"/>
        <pc:sldMkLst>
          <pc:docMk/>
          <pc:sldMk cId="4034203205" sldId="533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4034203205" sldId="533"/>
            <ac:spMk id="6" creationId="{F43C27F5-965F-45AA-AF11-112812F87DFC}"/>
          </ac:spMkLst>
        </pc:spChg>
        <pc:spChg chg="mod">
          <ac:chgData name="António Cabeças (BES Direção)" userId="c8991f4d-856d-40c0-8d45-97bd7d4bc4a0" providerId="ADAL" clId="{B8486BEE-E207-4846-81EF-7EE5F733152B}" dt="2020-11-06T11:32:06.951" v="341"/>
          <ac:spMkLst>
            <pc:docMk/>
            <pc:sldMk cId="4034203205" sldId="533"/>
            <ac:spMk id="9" creationId="{C0EDE546-456F-4B0A-B7E5-4BFD45AA74FC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44.496" v="1341" actId="2696"/>
        <pc:sldMkLst>
          <pc:docMk/>
          <pc:sldMk cId="2565570174" sldId="535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2565570174" sldId="535"/>
            <ac:spMk id="8" creationId="{E9522EE8-286C-4F76-983C-8DA6002B50ED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7:58.862" v="515"/>
        <pc:sldMkLst>
          <pc:docMk/>
          <pc:sldMk cId="4147950797" sldId="538"/>
        </pc:sldMkLst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4147950797" sldId="538"/>
            <ac:spMk id="14" creationId="{A5D6DB3B-E66E-429B-AA19-3BBB9F9E9DB8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03.964" v="474"/>
        <pc:sldMkLst>
          <pc:docMk/>
          <pc:sldMk cId="2552355687" sldId="539"/>
        </pc:sldMkLst>
        <pc:spChg chg="mod">
          <ac:chgData name="António Cabeças (BES Direção)" userId="c8991f4d-856d-40c0-8d45-97bd7d4bc4a0" providerId="ADAL" clId="{B8486BEE-E207-4846-81EF-7EE5F733152B}" dt="2020-11-06T11:46:03.964" v="474"/>
          <ac:spMkLst>
            <pc:docMk/>
            <pc:sldMk cId="2552355687" sldId="539"/>
            <ac:spMk id="16" creationId="{01DA2455-885B-4D54-95A8-88AF2170E07F}"/>
          </ac:spMkLst>
        </pc:spChg>
      </pc:sldChg>
      <pc:sldChg chg="del">
        <pc:chgData name="António Cabeças (BES Direção)" userId="c8991f4d-856d-40c0-8d45-97bd7d4bc4a0" providerId="ADAL" clId="{B8486BEE-E207-4846-81EF-7EE5F733152B}" dt="2020-11-06T11:37:27.205" v="360" actId="2696"/>
        <pc:sldMkLst>
          <pc:docMk/>
          <pc:sldMk cId="3644817202" sldId="539"/>
        </pc:sldMkLst>
      </pc:sldChg>
      <pc:sldChg chg="modSp add del">
        <pc:chgData name="António Cabeças (BES Direção)" userId="c8991f4d-856d-40c0-8d45-97bd7d4bc4a0" providerId="ADAL" clId="{B8486BEE-E207-4846-81EF-7EE5F733152B}" dt="2020-11-06T13:03:19.160" v="1328" actId="2696"/>
        <pc:sldMkLst>
          <pc:docMk/>
          <pc:sldMk cId="200769598" sldId="541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200769598" sldId="541"/>
            <ac:spMk id="6" creationId="{F018C153-E388-4D32-A226-AA5941FD3BAC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656" v="369" actId="2696"/>
        <pc:sldMkLst>
          <pc:docMk/>
          <pc:sldMk cId="1441452108" sldId="544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1441452108" sldId="544"/>
            <ac:spMk id="24" creationId="{D65E524E-2612-4A73-89EC-D3CFE6929E43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3451463073" sldId="544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3451463073" sldId="544"/>
            <ac:spMk id="24" creationId="{D65E524E-2612-4A73-89EC-D3CFE6929E43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3038826786" sldId="546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3038826786" sldId="546"/>
            <ac:spMk id="10" creationId="{96650D47-A00B-43F3-AEF4-B53035ACFA77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802" v="371" actId="2696"/>
        <pc:sldMkLst>
          <pc:docMk/>
          <pc:sldMk cId="3425660679" sldId="546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3425660679" sldId="546"/>
            <ac:spMk id="10" creationId="{96650D47-A00B-43F3-AEF4-B53035ACFA77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3571143311" sldId="548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3571143311" sldId="548"/>
            <ac:spMk id="21" creationId="{B1D52D2E-F8F6-48F7-932D-87FFBC2F9AEA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405" v="368" actId="2696"/>
        <pc:sldMkLst>
          <pc:docMk/>
          <pc:sldMk cId="4292574366" sldId="548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4292574366" sldId="548"/>
            <ac:spMk id="21" creationId="{B1D52D2E-F8F6-48F7-932D-87FFBC2F9AEA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1:46:32.724" v="475"/>
        <pc:sldMkLst>
          <pc:docMk/>
          <pc:sldMk cId="1328048636" sldId="551"/>
        </pc:sldMkLst>
        <pc:spChg chg="mod">
          <ac:chgData name="António Cabeças (BES Direção)" userId="c8991f4d-856d-40c0-8d45-97bd7d4bc4a0" providerId="ADAL" clId="{B8486BEE-E207-4846-81EF-7EE5F733152B}" dt="2020-11-06T11:46:32.724" v="475"/>
          <ac:spMkLst>
            <pc:docMk/>
            <pc:sldMk cId="1328048636" sldId="551"/>
            <ac:spMk id="7" creationId="{02C81639-4BD8-4B45-847B-02EC93FAA2FE}"/>
          </ac:spMkLst>
        </pc:spChg>
      </pc:sldChg>
      <pc:sldChg chg="modSp del">
        <pc:chgData name="António Cabeças (BES Direção)" userId="c8991f4d-856d-40c0-8d45-97bd7d4bc4a0" providerId="ADAL" clId="{B8486BEE-E207-4846-81EF-7EE5F733152B}" dt="2020-11-06T11:37:27.928" v="375" actId="2696"/>
        <pc:sldMkLst>
          <pc:docMk/>
          <pc:sldMk cId="4018520407" sldId="551"/>
        </pc:sldMkLst>
        <pc:spChg chg="mod">
          <ac:chgData name="António Cabeças (BES Direção)" userId="c8991f4d-856d-40c0-8d45-97bd7d4bc4a0" providerId="ADAL" clId="{B8486BEE-E207-4846-81EF-7EE5F733152B}" dt="2020-11-06T11:31:25.953" v="340"/>
          <ac:spMkLst>
            <pc:docMk/>
            <pc:sldMk cId="4018520407" sldId="551"/>
            <ac:spMk id="7" creationId="{02C81639-4BD8-4B45-847B-02EC93FAA2FE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24.238" v="1332" actId="2696"/>
        <pc:sldMkLst>
          <pc:docMk/>
          <pc:sldMk cId="2446431230" sldId="552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2446431230" sldId="552"/>
            <ac:spMk id="7" creationId="{2A0A85A7-C7B5-404D-8A39-1ECB1FCB5A7E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20.714" v="1329" actId="2696"/>
        <pc:sldMkLst>
          <pc:docMk/>
          <pc:sldMk cId="3273375196" sldId="553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3273375196" sldId="553"/>
            <ac:spMk id="6" creationId="{F018C153-E388-4D32-A226-AA5941FD3BAC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21.923" v="1330" actId="2696"/>
        <pc:sldMkLst>
          <pc:docMk/>
          <pc:sldMk cId="3072292468" sldId="559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3072292468" sldId="559"/>
            <ac:spMk id="6" creationId="{F018C153-E388-4D32-A226-AA5941FD3BAC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7:58.862" v="515"/>
        <pc:sldMkLst>
          <pc:docMk/>
          <pc:sldMk cId="3684699050" sldId="561"/>
        </pc:sldMkLst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3684699050" sldId="561"/>
            <ac:spMk id="9" creationId="{1E32E5A7-A6A7-4759-8A1F-8E66661C881D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7:58.862" v="515"/>
        <pc:sldMkLst>
          <pc:docMk/>
          <pc:sldMk cId="1323808823" sldId="562"/>
        </pc:sldMkLst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1323808823" sldId="562"/>
            <ac:spMk id="9" creationId="{76737DCB-7849-40D1-B69A-57CCC0D11D1F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7:58.862" v="515"/>
        <pc:sldMkLst>
          <pc:docMk/>
          <pc:sldMk cId="2110683813" sldId="564"/>
        </pc:sldMkLst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2110683813" sldId="564"/>
            <ac:spMk id="7" creationId="{C65FFD5B-7C3A-4315-B1FC-18F0F7D27F08}"/>
          </ac:spMkLst>
        </pc:spChg>
      </pc:sldChg>
      <pc:sldChg chg="modSp">
        <pc:chgData name="António Cabeças (BES Direção)" userId="c8991f4d-856d-40c0-8d45-97bd7d4bc4a0" providerId="ADAL" clId="{B8486BEE-E207-4846-81EF-7EE5F733152B}" dt="2020-11-06T11:44:51.180" v="473"/>
        <pc:sldMkLst>
          <pc:docMk/>
          <pc:sldMk cId="1245240552" sldId="566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245240552" sldId="566"/>
            <ac:spMk id="7" creationId="{FE7066EB-B147-4633-BFD5-4AF2C9208924}"/>
          </ac:spMkLst>
        </pc:spChg>
      </pc:sldChg>
      <pc:sldChg chg="del">
        <pc:chgData name="António Cabeças (BES Direção)" userId="c8991f4d-856d-40c0-8d45-97bd7d4bc4a0" providerId="ADAL" clId="{B8486BEE-E207-4846-81EF-7EE5F733152B}" dt="2020-11-06T11:37:27.274" v="362" actId="2696"/>
        <pc:sldMkLst>
          <pc:docMk/>
          <pc:sldMk cId="441249412" sldId="567"/>
        </pc:sldMkLst>
      </pc:sldChg>
      <pc:sldChg chg="delSp modSp add del modAnim">
        <pc:chgData name="António Cabeças (BES Direção)" userId="c8991f4d-856d-40c0-8d45-97bd7d4bc4a0" providerId="ADAL" clId="{B8486BEE-E207-4846-81EF-7EE5F733152B}" dt="2020-11-06T12:30:13.742" v="847" actId="2696"/>
        <pc:sldMkLst>
          <pc:docMk/>
          <pc:sldMk cId="2286247965" sldId="567"/>
        </pc:sldMkLst>
        <pc:spChg chg="mod">
          <ac:chgData name="António Cabeças (BES Direção)" userId="c8991f4d-856d-40c0-8d45-97bd7d4bc4a0" providerId="ADAL" clId="{B8486BEE-E207-4846-81EF-7EE5F733152B}" dt="2020-11-06T11:46:03.964" v="474"/>
          <ac:spMkLst>
            <pc:docMk/>
            <pc:sldMk cId="2286247965" sldId="567"/>
            <ac:spMk id="13" creationId="{160D3A70-2E10-4AB5-B121-33274FFB7CF1}"/>
          </ac:spMkLst>
        </pc:spChg>
        <pc:spChg chg="del">
          <ac:chgData name="António Cabeças (BES Direção)" userId="c8991f4d-856d-40c0-8d45-97bd7d4bc4a0" providerId="ADAL" clId="{B8486BEE-E207-4846-81EF-7EE5F733152B}" dt="2020-11-06T12:21:40.558" v="695"/>
          <ac:spMkLst>
            <pc:docMk/>
            <pc:sldMk cId="2286247965" sldId="567"/>
            <ac:spMk id="14" creationId="{A512895F-2863-45F3-BC7A-3DA5EE5AFC66}"/>
          </ac:spMkLst>
        </pc:spChg>
        <pc:picChg chg="del">
          <ac:chgData name="António Cabeças (BES Direção)" userId="c8991f4d-856d-40c0-8d45-97bd7d4bc4a0" providerId="ADAL" clId="{B8486BEE-E207-4846-81EF-7EE5F733152B}" dt="2020-11-06T12:21:40.558" v="695"/>
          <ac:picMkLst>
            <pc:docMk/>
            <pc:sldMk cId="2286247965" sldId="567"/>
            <ac:picMk id="12" creationId="{BFEFC26D-F536-43AE-8351-637CB24B49AC}"/>
          </ac:picMkLst>
        </pc:picChg>
      </pc:sldChg>
      <pc:sldChg chg="modSp">
        <pc:chgData name="António Cabeças (BES Direção)" userId="c8991f4d-856d-40c0-8d45-97bd7d4bc4a0" providerId="ADAL" clId="{B8486BEE-E207-4846-81EF-7EE5F733152B}" dt="2020-11-06T11:47:58.862" v="515"/>
        <pc:sldMkLst>
          <pc:docMk/>
          <pc:sldMk cId="585718573" sldId="569"/>
        </pc:sldMkLst>
        <pc:spChg chg="mod">
          <ac:chgData name="António Cabeças (BES Direção)" userId="c8991f4d-856d-40c0-8d45-97bd7d4bc4a0" providerId="ADAL" clId="{B8486BEE-E207-4846-81EF-7EE5F733152B}" dt="2020-11-06T11:47:58.862" v="515"/>
          <ac:spMkLst>
            <pc:docMk/>
            <pc:sldMk cId="585718573" sldId="569"/>
            <ac:spMk id="10" creationId="{1B5820B3-6702-4210-8238-E241AA8AF0A4}"/>
          </ac:spMkLst>
        </pc:spChg>
      </pc:sldChg>
      <pc:sldChg chg="modSp add del">
        <pc:chgData name="António Cabeças (BES Direção)" userId="c8991f4d-856d-40c0-8d45-97bd7d4bc4a0" providerId="ADAL" clId="{B8486BEE-E207-4846-81EF-7EE5F733152B}" dt="2020-11-06T13:03:26.684" v="1334" actId="2696"/>
        <pc:sldMkLst>
          <pc:docMk/>
          <pc:sldMk cId="1391760087" sldId="570"/>
        </pc:sldMkLst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391760087" sldId="570"/>
            <ac:spMk id="6" creationId="{F018C153-E388-4D32-A226-AA5941FD3BAC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2:16:22.063" v="653" actId="1036"/>
        <pc:sldMkLst>
          <pc:docMk/>
          <pc:sldMk cId="2127266984" sldId="571"/>
        </pc:sldMkLst>
        <pc:spChg chg="mod">
          <ac:chgData name="António Cabeças (BES Direção)" userId="c8991f4d-856d-40c0-8d45-97bd7d4bc4a0" providerId="ADAL" clId="{B8486BEE-E207-4846-81EF-7EE5F733152B}" dt="2020-11-06T12:16:22.063" v="653" actId="1036"/>
          <ac:spMkLst>
            <pc:docMk/>
            <pc:sldMk cId="2127266984" sldId="571"/>
            <ac:spMk id="2" creationId="{78924F2B-4E6E-460C-93F8-72C3D18F0A6A}"/>
          </ac:spMkLst>
        </pc:spChg>
        <pc:spChg chg="mod">
          <ac:chgData name="António Cabeças (BES Direção)" userId="c8991f4d-856d-40c0-8d45-97bd7d4bc4a0" providerId="ADAL" clId="{B8486BEE-E207-4846-81EF-7EE5F733152B}" dt="2020-11-06T12:16:16.205" v="641" actId="14100"/>
          <ac:spMkLst>
            <pc:docMk/>
            <pc:sldMk cId="2127266984" sldId="571"/>
            <ac:spMk id="7" creationId="{98B95D1E-2A13-44FC-BF12-91FFC020C3BA}"/>
          </ac:spMkLst>
        </pc:spChg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2127266984" sldId="571"/>
            <ac:spMk id="8" creationId="{A2BB8E23-0B8E-4CC0-AF88-0825353A91A9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2:16:51.251" v="674" actId="1036"/>
        <pc:sldMkLst>
          <pc:docMk/>
          <pc:sldMk cId="1767884260" sldId="572"/>
        </pc:sldMkLst>
        <pc:spChg chg="mod">
          <ac:chgData name="António Cabeças (BES Direção)" userId="c8991f4d-856d-40c0-8d45-97bd7d4bc4a0" providerId="ADAL" clId="{B8486BEE-E207-4846-81EF-7EE5F733152B}" dt="2020-11-06T12:16:51.251" v="674" actId="1036"/>
          <ac:spMkLst>
            <pc:docMk/>
            <pc:sldMk cId="1767884260" sldId="572"/>
            <ac:spMk id="2" creationId="{78924F2B-4E6E-460C-93F8-72C3D18F0A6A}"/>
          </ac:spMkLst>
        </pc:spChg>
        <pc:spChg chg="mod">
          <ac:chgData name="António Cabeças (BES Direção)" userId="c8991f4d-856d-40c0-8d45-97bd7d4bc4a0" providerId="ADAL" clId="{B8486BEE-E207-4846-81EF-7EE5F733152B}" dt="2020-11-06T12:16:41.277" v="654" actId="14100"/>
          <ac:spMkLst>
            <pc:docMk/>
            <pc:sldMk cId="1767884260" sldId="572"/>
            <ac:spMk id="7" creationId="{98B95D1E-2A13-44FC-BF12-91FFC020C3BA}"/>
          </ac:spMkLst>
        </pc:spChg>
        <pc:spChg chg="mod">
          <ac:chgData name="António Cabeças (BES Direção)" userId="c8991f4d-856d-40c0-8d45-97bd7d4bc4a0" providerId="ADAL" clId="{B8486BEE-E207-4846-81EF-7EE5F733152B}" dt="2020-11-06T11:44:51.180" v="473"/>
          <ac:spMkLst>
            <pc:docMk/>
            <pc:sldMk cId="1767884260" sldId="572"/>
            <ac:spMk id="8" creationId="{A2BB8E23-0B8E-4CC0-AF88-0825353A91A9}"/>
          </ac:spMkLst>
        </pc:spChg>
      </pc:sldChg>
      <pc:sldChg chg="modSp add">
        <pc:chgData name="António Cabeças (BES Direção)" userId="c8991f4d-856d-40c0-8d45-97bd7d4bc4a0" providerId="ADAL" clId="{B8486BEE-E207-4846-81EF-7EE5F733152B}" dt="2020-11-06T12:17:14.659" v="680" actId="1036"/>
        <pc:sldMkLst>
          <pc:docMk/>
          <pc:sldMk cId="4038596510" sldId="573"/>
        </pc:sldMkLst>
        <pc:spChg chg="mod">
          <ac:chgData name="António Cabeças (BES Direção)" userId="c8991f4d-856d-40c0-8d45-97bd7d4bc4a0" providerId="ADAL" clId="{B8486BEE-E207-4846-81EF-7EE5F733152B}" dt="2020-11-06T12:17:14.659" v="680" actId="1036"/>
          <ac:spMkLst>
            <pc:docMk/>
            <pc:sldMk cId="4038596510" sldId="573"/>
            <ac:spMk id="2" creationId="{78924F2B-4E6E-460C-93F8-72C3D18F0A6A}"/>
          </ac:spMkLst>
        </pc:spChg>
        <pc:spChg chg="mod">
          <ac:chgData name="António Cabeças (BES Direção)" userId="c8991f4d-856d-40c0-8d45-97bd7d4bc4a0" providerId="ADAL" clId="{B8486BEE-E207-4846-81EF-7EE5F733152B}" dt="2020-11-06T12:17:00.756" v="675" actId="14100"/>
          <ac:spMkLst>
            <pc:docMk/>
            <pc:sldMk cId="4038596510" sldId="573"/>
            <ac:spMk id="7" creationId="{98B95D1E-2A13-44FC-BF12-91FFC020C3BA}"/>
          </ac:spMkLst>
        </pc:spChg>
      </pc:sldChg>
      <pc:sldChg chg="addSp delSp modSp add delAnim modAnim">
        <pc:chgData name="António Cabeças (BES Direção)" userId="c8991f4d-856d-40c0-8d45-97bd7d4bc4a0" providerId="ADAL" clId="{B8486BEE-E207-4846-81EF-7EE5F733152B}" dt="2020-11-09T09:16:00.409" v="1484" actId="20577"/>
        <pc:sldMkLst>
          <pc:docMk/>
          <pc:sldMk cId="3974980810" sldId="574"/>
        </pc:sldMkLst>
        <pc:spChg chg="del">
          <ac:chgData name="António Cabeças (BES Direção)" userId="c8991f4d-856d-40c0-8d45-97bd7d4bc4a0" providerId="ADAL" clId="{B8486BEE-E207-4846-81EF-7EE5F733152B}" dt="2020-11-09T09:14:37.863" v="1437" actId="478"/>
          <ac:spMkLst>
            <pc:docMk/>
            <pc:sldMk cId="3974980810" sldId="574"/>
            <ac:spMk id="9" creationId="{B38A73C7-EA63-4FC8-ACFC-BD6F756D8D44}"/>
          </ac:spMkLst>
        </pc:spChg>
        <pc:spChg chg="del">
          <ac:chgData name="António Cabeças (BES Direção)" userId="c8991f4d-856d-40c0-8d45-97bd7d4bc4a0" providerId="ADAL" clId="{B8486BEE-E207-4846-81EF-7EE5F733152B}" dt="2020-11-09T09:14:37.863" v="1437" actId="478"/>
          <ac:spMkLst>
            <pc:docMk/>
            <pc:sldMk cId="3974980810" sldId="574"/>
            <ac:spMk id="10" creationId="{F9DAC891-97B3-4999-AEF3-6E8705F2FC7A}"/>
          </ac:spMkLst>
        </pc:spChg>
        <pc:spChg chg="del">
          <ac:chgData name="António Cabeças (BES Direção)" userId="c8991f4d-856d-40c0-8d45-97bd7d4bc4a0" providerId="ADAL" clId="{B8486BEE-E207-4846-81EF-7EE5F733152B}" dt="2020-11-09T09:14:37.863" v="1437" actId="478"/>
          <ac:spMkLst>
            <pc:docMk/>
            <pc:sldMk cId="3974980810" sldId="574"/>
            <ac:spMk id="11" creationId="{4163D6DA-CC18-4AFD-B996-CF31AF514469}"/>
          </ac:spMkLst>
        </pc:spChg>
        <pc:spChg chg="add ord">
          <ac:chgData name="António Cabeças (BES Direção)" userId="c8991f4d-856d-40c0-8d45-97bd7d4bc4a0" providerId="ADAL" clId="{B8486BEE-E207-4846-81EF-7EE5F733152B}" dt="2020-11-09T09:15:11.408" v="1440" actId="167"/>
          <ac:spMkLst>
            <pc:docMk/>
            <pc:sldMk cId="3974980810" sldId="574"/>
            <ac:spMk id="12" creationId="{8E0C62F7-1A6F-44B4-827D-633B89E71669}"/>
          </ac:spMkLst>
        </pc:spChg>
        <pc:spChg chg="add mod">
          <ac:chgData name="António Cabeças (BES Direção)" userId="c8991f4d-856d-40c0-8d45-97bd7d4bc4a0" providerId="ADAL" clId="{B8486BEE-E207-4846-81EF-7EE5F733152B}" dt="2020-11-09T09:16:00.409" v="1484" actId="20577"/>
          <ac:spMkLst>
            <pc:docMk/>
            <pc:sldMk cId="3974980810" sldId="574"/>
            <ac:spMk id="13" creationId="{18C04244-70D2-4279-8AAA-B34FAFA4B769}"/>
          </ac:spMkLst>
        </pc:spChg>
        <pc:picChg chg="del">
          <ac:chgData name="António Cabeças (BES Direção)" userId="c8991f4d-856d-40c0-8d45-97bd7d4bc4a0" providerId="ADAL" clId="{B8486BEE-E207-4846-81EF-7EE5F733152B}" dt="2020-11-09T09:14:39.624" v="1438" actId="478"/>
          <ac:picMkLst>
            <pc:docMk/>
            <pc:sldMk cId="3974980810" sldId="574"/>
            <ac:picMk id="2" creationId="{C34F70D1-9D5F-44F3-B1F0-8D8563984ECB}"/>
          </ac:picMkLst>
        </pc:picChg>
      </pc:sldChg>
      <pc:sldMasterChg chg="addSp delSp modSp delSldLayout">
        <pc:chgData name="António Cabeças (BES Direção)" userId="c8991f4d-856d-40c0-8d45-97bd7d4bc4a0" providerId="ADAL" clId="{B8486BEE-E207-4846-81EF-7EE5F733152B}" dt="2020-11-06T11:37:27.305" v="365" actId="2696"/>
        <pc:sldMasterMkLst>
          <pc:docMk/>
          <pc:sldMasterMk cId="1190550745" sldId="2147483648"/>
        </pc:sldMasterMkLst>
        <pc:picChg chg="add mod">
          <ac:chgData name="António Cabeças (BES Direção)" userId="c8991f4d-856d-40c0-8d45-97bd7d4bc4a0" providerId="ADAL" clId="{B8486BEE-E207-4846-81EF-7EE5F733152B}" dt="2020-11-06T10:56:54.800" v="190" actId="1036"/>
          <ac:picMkLst>
            <pc:docMk/>
            <pc:sldMasterMk cId="1190550745" sldId="2147483648"/>
            <ac:picMk id="2" creationId="{E8F62330-EF65-40FE-B708-19A4DF52E5CF}"/>
          </ac:picMkLst>
        </pc:picChg>
        <pc:picChg chg="del">
          <ac:chgData name="António Cabeças (BES Direção)" userId="c8991f4d-856d-40c0-8d45-97bd7d4bc4a0" providerId="ADAL" clId="{B8486BEE-E207-4846-81EF-7EE5F733152B}" dt="2020-11-06T10:54:22.879" v="161" actId="478"/>
          <ac:picMkLst>
            <pc:docMk/>
            <pc:sldMasterMk cId="1190550745" sldId="2147483648"/>
            <ac:picMk id="10" creationId="{B80C6283-8FEA-47E7-A781-13FE25DD8DDE}"/>
          </ac:picMkLst>
        </pc:picChg>
        <pc:picChg chg="del">
          <ac:chgData name="António Cabeças (BES Direção)" userId="c8991f4d-856d-40c0-8d45-97bd7d4bc4a0" providerId="ADAL" clId="{B8486BEE-E207-4846-81EF-7EE5F733152B}" dt="2020-11-06T10:54:23.765" v="162" actId="478"/>
          <ac:picMkLst>
            <pc:docMk/>
            <pc:sldMasterMk cId="1190550745" sldId="2147483648"/>
            <ac:picMk id="11" creationId="{48CA0ABB-FE7E-4B5F-9C5E-B3DB6B82D3E9}"/>
          </ac:picMkLst>
        </pc:picChg>
        <pc:sldLayoutChg chg="del">
          <pc:chgData name="António Cabeças (BES Direção)" userId="c8991f4d-856d-40c0-8d45-97bd7d4bc4a0" providerId="ADAL" clId="{B8486BEE-E207-4846-81EF-7EE5F733152B}" dt="2020-11-06T11:37:27.305" v="365" actId="2696"/>
          <pc:sldLayoutMkLst>
            <pc:docMk/>
            <pc:sldMasterMk cId="1190550745" sldId="2147483648"/>
            <pc:sldLayoutMk cId="3402522080" sldId="2147483653"/>
          </pc:sldLayoutMkLst>
        </pc:sldLayoutChg>
      </pc:sldMasterChg>
    </pc:docChg>
  </pc:docChgLst>
  <pc:docChgLst>
    <pc:chgData name="António Cabeças (BES Direção)" userId="c8991f4d-856d-40c0-8d45-97bd7d4bc4a0" providerId="ADAL" clId="{F5501C5B-F839-4B51-8F61-19B43A75665C}"/>
    <pc:docChg chg="modSld">
      <pc:chgData name="António Cabeças (BES Direção)" userId="c8991f4d-856d-40c0-8d45-97bd7d4bc4a0" providerId="ADAL" clId="{F5501C5B-F839-4B51-8F61-19B43A75665C}" dt="2020-10-23T14:26:02.188" v="12" actId="20577"/>
      <pc:docMkLst>
        <pc:docMk/>
      </pc:docMkLst>
      <pc:sldChg chg="modSp">
        <pc:chgData name="António Cabeças (BES Direção)" userId="c8991f4d-856d-40c0-8d45-97bd7d4bc4a0" providerId="ADAL" clId="{F5501C5B-F839-4B51-8F61-19B43A75665C}" dt="2020-10-23T14:26:02.188" v="12" actId="20577"/>
        <pc:sldMkLst>
          <pc:docMk/>
          <pc:sldMk cId="2180200559" sldId="256"/>
        </pc:sldMkLst>
        <pc:spChg chg="mod">
          <ac:chgData name="António Cabeças (BES Direção)" userId="c8991f4d-856d-40c0-8d45-97bd7d4bc4a0" providerId="ADAL" clId="{F5501C5B-F839-4B51-8F61-19B43A75665C}" dt="2020-10-23T14:26:02.188" v="12" actId="20577"/>
          <ac:spMkLst>
            <pc:docMk/>
            <pc:sldMk cId="2180200559" sldId="256"/>
            <ac:spMk id="7" creationId="{9ED9D9E0-2F8A-40A9-B8BD-6F9E36586C5F}"/>
          </ac:spMkLst>
        </pc:spChg>
      </pc:sldChg>
    </pc:docChg>
  </pc:docChgLst>
  <pc:docChgLst>
    <pc:chgData name="Mario Marques da Silva" userId="582f2bad-bff9-46a0-b958-56fec3d158ef" providerId="ADAL" clId="{914FA7E1-599E-4264-A35D-280AD6F74F0A}"/>
    <pc:docChg chg="modSld">
      <pc:chgData name="Mario Marques da Silva" userId="582f2bad-bff9-46a0-b958-56fec3d158ef" providerId="ADAL" clId="{914FA7E1-599E-4264-A35D-280AD6F74F0A}" dt="2020-12-02T12:29:36.472" v="17" actId="20577"/>
      <pc:docMkLst>
        <pc:docMk/>
      </pc:docMkLst>
      <pc:sldChg chg="modSp">
        <pc:chgData name="Mario Marques da Silva" userId="582f2bad-bff9-46a0-b958-56fec3d158ef" providerId="ADAL" clId="{914FA7E1-599E-4264-A35D-280AD6F74F0A}" dt="2020-12-02T12:29:09.022" v="15" actId="20577"/>
        <pc:sldMkLst>
          <pc:docMk/>
          <pc:sldMk cId="4118021381" sldId="312"/>
        </pc:sldMkLst>
        <pc:spChg chg="mod">
          <ac:chgData name="Mario Marques da Silva" userId="582f2bad-bff9-46a0-b958-56fec3d158ef" providerId="ADAL" clId="{914FA7E1-599E-4264-A35D-280AD6F74F0A}" dt="2020-12-02T12:29:09.022" v="15" actId="20577"/>
          <ac:spMkLst>
            <pc:docMk/>
            <pc:sldMk cId="4118021381" sldId="312"/>
            <ac:spMk id="13" creationId="{8902885C-0C88-40C9-AD74-63A1E68282AD}"/>
          </ac:spMkLst>
        </pc:spChg>
      </pc:sldChg>
      <pc:sldChg chg="modSp modAnim">
        <pc:chgData name="Mario Marques da Silva" userId="582f2bad-bff9-46a0-b958-56fec3d158ef" providerId="ADAL" clId="{914FA7E1-599E-4264-A35D-280AD6F74F0A}" dt="2020-12-02T12:29:36.472" v="17" actId="20577"/>
        <pc:sldMkLst>
          <pc:docMk/>
          <pc:sldMk cId="2863612289" sldId="583"/>
        </pc:sldMkLst>
        <pc:spChg chg="mod">
          <ac:chgData name="Mario Marques da Silva" userId="582f2bad-bff9-46a0-b958-56fec3d158ef" providerId="ADAL" clId="{914FA7E1-599E-4264-A35D-280AD6F74F0A}" dt="2020-12-02T12:25:48.855" v="8" actId="20577"/>
          <ac:spMkLst>
            <pc:docMk/>
            <pc:sldMk cId="2863612289" sldId="583"/>
            <ac:spMk id="13" creationId="{18C04244-70D2-4279-8AAA-B34FAFA4B769}"/>
          </ac:spMkLst>
        </pc:spChg>
      </pc:sldChg>
    </pc:docChg>
  </pc:docChgLst>
  <pc:docChgLst>
    <pc:chgData name="Mario Marques da Silva" userId="582f2bad-bff9-46a0-b958-56fec3d158ef" providerId="ADAL" clId="{22B955AC-0785-41D0-8607-17764E01196B}"/>
    <pc:docChg chg="delSld">
      <pc:chgData name="Mario Marques da Silva" userId="582f2bad-bff9-46a0-b958-56fec3d158ef" providerId="ADAL" clId="{22B955AC-0785-41D0-8607-17764E01196B}" dt="2021-07-11T09:57:47.510" v="0" actId="47"/>
      <pc:docMkLst>
        <pc:docMk/>
      </pc:docMkLst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467638439" sldId="263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806601046" sldId="266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53649744" sldId="279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750440096" sldId="292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818144441" sldId="294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749894240" sldId="307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7002522" sldId="308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152877367" sldId="310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4118021381" sldId="312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831117955" sldId="313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164004987" sldId="500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620037920" sldId="509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410136005" sldId="513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525700004" sldId="516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605492038" sldId="526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552355687" sldId="539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451463073" sldId="544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038826786" sldId="546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571143311" sldId="548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110683813" sldId="564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509111895" sldId="571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767884260" sldId="572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4038596510" sldId="573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730661476" sldId="574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456550155" sldId="575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158951112" sldId="576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904037530" sldId="577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078992919" sldId="578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764148209" sldId="579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3359909657" sldId="580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716016993" sldId="581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96279923" sldId="582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2863612289" sldId="583"/>
        </pc:sldMkLst>
      </pc:sldChg>
      <pc:sldChg chg="del">
        <pc:chgData name="Mario Marques da Silva" userId="582f2bad-bff9-46a0-b958-56fec3d158ef" providerId="ADAL" clId="{22B955AC-0785-41D0-8607-17764E01196B}" dt="2021-07-11T09:57:47.510" v="0" actId="47"/>
        <pc:sldMkLst>
          <pc:docMk/>
          <pc:sldMk cId="4190138662" sldId="584"/>
        </pc:sldMkLst>
      </pc:sldChg>
      <pc:sldMasterChg chg="delSldLayout">
        <pc:chgData name="Mario Marques da Silva" userId="582f2bad-bff9-46a0-b958-56fec3d158ef" providerId="ADAL" clId="{22B955AC-0785-41D0-8607-17764E01196B}" dt="2021-07-11T09:57:47.510" v="0" actId="47"/>
        <pc:sldMasterMkLst>
          <pc:docMk/>
          <pc:sldMasterMk cId="1190550745" sldId="2147483648"/>
        </pc:sldMasterMkLst>
        <pc:sldLayoutChg chg="del">
          <pc:chgData name="Mario Marques da Silva" userId="582f2bad-bff9-46a0-b958-56fec3d158ef" providerId="ADAL" clId="{22B955AC-0785-41D0-8607-17764E01196B}" dt="2021-07-11T09:57:47.510" v="0" actId="47"/>
          <pc:sldLayoutMkLst>
            <pc:docMk/>
            <pc:sldMasterMk cId="1190550745" sldId="2147483648"/>
            <pc:sldLayoutMk cId="2465391076" sldId="2147483653"/>
          </pc:sldLayoutMkLst>
        </pc:sldLayoutChg>
      </pc:sldMasterChg>
    </pc:docChg>
  </pc:docChgLst>
  <pc:docChgLst>
    <pc:chgData name="António Cabeças (BES Direção)" userId="c8991f4d-856d-40c0-8d45-97bd7d4bc4a0" providerId="ADAL" clId="{8A618A82-2391-454E-B4B7-A014BC263C7F}"/>
    <pc:docChg chg="undo custSel delSld modSld">
      <pc:chgData name="António Cabeças (BES Direção)" userId="c8991f4d-856d-40c0-8d45-97bd7d4bc4a0" providerId="ADAL" clId="{8A618A82-2391-454E-B4B7-A014BC263C7F}" dt="2020-10-23T10:54:07.684" v="358" actId="403"/>
      <pc:docMkLst>
        <pc:docMk/>
      </pc:docMkLst>
      <pc:sldChg chg="modSp">
        <pc:chgData name="António Cabeças (BES Direção)" userId="c8991f4d-856d-40c0-8d45-97bd7d4bc4a0" providerId="ADAL" clId="{8A618A82-2391-454E-B4B7-A014BC263C7F}" dt="2020-10-23T10:54:07.684" v="358" actId="403"/>
        <pc:sldMkLst>
          <pc:docMk/>
          <pc:sldMk cId="2180200559" sldId="256"/>
        </pc:sldMkLst>
        <pc:spChg chg="mod">
          <ac:chgData name="António Cabeças (BES Direção)" userId="c8991f4d-856d-40c0-8d45-97bd7d4bc4a0" providerId="ADAL" clId="{8A618A82-2391-454E-B4B7-A014BC263C7F}" dt="2020-10-23T10:54:07.684" v="358" actId="403"/>
          <ac:spMkLst>
            <pc:docMk/>
            <pc:sldMk cId="2180200559" sldId="256"/>
            <ac:spMk id="2" creationId="{7B8D959C-F91D-4D76-93EE-1A3BC322C255}"/>
          </ac:spMkLst>
        </pc:spChg>
      </pc:sldChg>
      <pc:sldChg chg="modSp">
        <pc:chgData name="António Cabeças (BES Direção)" userId="c8991f4d-856d-40c0-8d45-97bd7d4bc4a0" providerId="ADAL" clId="{8A618A82-2391-454E-B4B7-A014BC263C7F}" dt="2020-10-23T10:33:30.029" v="122" actId="20577"/>
        <pc:sldMkLst>
          <pc:docMk/>
          <pc:sldMk cId="1210824721" sldId="263"/>
        </pc:sldMkLst>
        <pc:spChg chg="mod">
          <ac:chgData name="António Cabeças (BES Direção)" userId="c8991f4d-856d-40c0-8d45-97bd7d4bc4a0" providerId="ADAL" clId="{8A618A82-2391-454E-B4B7-A014BC263C7F}" dt="2020-10-23T10:33:30.029" v="122" actId="20577"/>
          <ac:spMkLst>
            <pc:docMk/>
            <pc:sldMk cId="1210824721" sldId="263"/>
            <ac:spMk id="3" creationId="{8C6D9937-98C8-480F-952A-B2B03CFC4E94}"/>
          </ac:spMkLst>
        </pc:spChg>
      </pc:sldChg>
      <pc:sldChg chg="addSp modSp modAnim">
        <pc:chgData name="António Cabeças (BES Direção)" userId="c8991f4d-856d-40c0-8d45-97bd7d4bc4a0" providerId="ADAL" clId="{8A618A82-2391-454E-B4B7-A014BC263C7F}" dt="2020-10-23T10:42:05.256" v="284"/>
        <pc:sldMkLst>
          <pc:docMk/>
          <pc:sldMk cId="50787781" sldId="295"/>
        </pc:sldMkLst>
        <pc:spChg chg="add mod">
          <ac:chgData name="António Cabeças (BES Direção)" userId="c8991f4d-856d-40c0-8d45-97bd7d4bc4a0" providerId="ADAL" clId="{8A618A82-2391-454E-B4B7-A014BC263C7F}" dt="2020-10-23T10:40:50.581" v="241" actId="1036"/>
          <ac:spMkLst>
            <pc:docMk/>
            <pc:sldMk cId="50787781" sldId="295"/>
            <ac:spMk id="2" creationId="{2F268E9B-30B5-4911-BE32-EB3C9D8F8F95}"/>
          </ac:spMkLst>
        </pc:spChg>
        <pc:spChg chg="mod">
          <ac:chgData name="António Cabeças (BES Direção)" userId="c8991f4d-856d-40c0-8d45-97bd7d4bc4a0" providerId="ADAL" clId="{8A618A82-2391-454E-B4B7-A014BC263C7F}" dt="2020-10-23T10:41:47.023" v="280" actId="1035"/>
          <ac:spMkLst>
            <pc:docMk/>
            <pc:sldMk cId="50787781" sldId="295"/>
            <ac:spMk id="7" creationId="{45E5EFFC-81D7-4CB3-AB26-94733E0884FC}"/>
          </ac:spMkLst>
        </pc:spChg>
        <pc:spChg chg="mod">
          <ac:chgData name="António Cabeças (BES Direção)" userId="c8991f4d-856d-40c0-8d45-97bd7d4bc4a0" providerId="ADAL" clId="{8A618A82-2391-454E-B4B7-A014BC263C7F}" dt="2020-10-23T10:40:14.507" v="214" actId="20577"/>
          <ac:spMkLst>
            <pc:docMk/>
            <pc:sldMk cId="50787781" sldId="295"/>
            <ac:spMk id="9" creationId="{17D814D9-4EFE-45ED-A27D-B62347F6BF66}"/>
          </ac:spMkLst>
        </pc:spChg>
        <pc:picChg chg="mod">
          <ac:chgData name="António Cabeças (BES Direção)" userId="c8991f4d-856d-40c0-8d45-97bd7d4bc4a0" providerId="ADAL" clId="{8A618A82-2391-454E-B4B7-A014BC263C7F}" dt="2020-10-23T10:41:49.750" v="281" actId="14100"/>
          <ac:picMkLst>
            <pc:docMk/>
            <pc:sldMk cId="50787781" sldId="295"/>
            <ac:picMk id="1026" creationId="{15D87F64-5DA8-43FD-8FF6-A16BB9C44FD8}"/>
          </ac:picMkLst>
        </pc:picChg>
      </pc:sldChg>
      <pc:sldChg chg="modSp">
        <pc:chgData name="António Cabeças (BES Direção)" userId="c8991f4d-856d-40c0-8d45-97bd7d4bc4a0" providerId="ADAL" clId="{8A618A82-2391-454E-B4B7-A014BC263C7F}" dt="2020-10-23T10:46:48.527" v="337" actId="14100"/>
        <pc:sldMkLst>
          <pc:docMk/>
          <pc:sldMk cId="413931363" sldId="309"/>
        </pc:sldMkLst>
        <pc:spChg chg="mod">
          <ac:chgData name="António Cabeças (BES Direção)" userId="c8991f4d-856d-40c0-8d45-97bd7d4bc4a0" providerId="ADAL" clId="{8A618A82-2391-454E-B4B7-A014BC263C7F}" dt="2020-10-23T10:46:28.124" v="334" actId="14100"/>
          <ac:spMkLst>
            <pc:docMk/>
            <pc:sldMk cId="413931363" sldId="309"/>
            <ac:spMk id="6" creationId="{541D9C36-E38D-4718-87C1-A395F5666000}"/>
          </ac:spMkLst>
        </pc:spChg>
        <pc:spChg chg="mod">
          <ac:chgData name="António Cabeças (BES Direção)" userId="c8991f4d-856d-40c0-8d45-97bd7d4bc4a0" providerId="ADAL" clId="{8A618A82-2391-454E-B4B7-A014BC263C7F}" dt="2020-10-23T10:46:05.156" v="306" actId="179"/>
          <ac:spMkLst>
            <pc:docMk/>
            <pc:sldMk cId="413931363" sldId="309"/>
            <ac:spMk id="8" creationId="{A1A2FFEB-E880-4DD6-8D3A-293EAC587753}"/>
          </ac:spMkLst>
        </pc:spChg>
        <pc:picChg chg="mod">
          <ac:chgData name="António Cabeças (BES Direção)" userId="c8991f4d-856d-40c0-8d45-97bd7d4bc4a0" providerId="ADAL" clId="{8A618A82-2391-454E-B4B7-A014BC263C7F}" dt="2020-10-23T10:46:48.527" v="337" actId="14100"/>
          <ac:picMkLst>
            <pc:docMk/>
            <pc:sldMk cId="413931363" sldId="309"/>
            <ac:picMk id="3" creationId="{64E487BC-A857-40F8-882B-29D3E873A4B3}"/>
          </ac:picMkLst>
        </pc:picChg>
      </pc:sldChg>
      <pc:sldChg chg="modSp">
        <pc:chgData name="António Cabeças (BES Direção)" userId="c8991f4d-856d-40c0-8d45-97bd7d4bc4a0" providerId="ADAL" clId="{8A618A82-2391-454E-B4B7-A014BC263C7F}" dt="2020-10-23T10:47:56.868" v="342" actId="6549"/>
        <pc:sldMkLst>
          <pc:docMk/>
          <pc:sldMk cId="1152877367" sldId="310"/>
        </pc:sldMkLst>
        <pc:spChg chg="mod">
          <ac:chgData name="António Cabeças (BES Direção)" userId="c8991f4d-856d-40c0-8d45-97bd7d4bc4a0" providerId="ADAL" clId="{8A618A82-2391-454E-B4B7-A014BC263C7F}" dt="2020-10-23T10:47:56.868" v="342" actId="6549"/>
          <ac:spMkLst>
            <pc:docMk/>
            <pc:sldMk cId="1152877367" sldId="310"/>
            <ac:spMk id="8" creationId="{9CFDD412-4050-45BA-9AF4-9A271053ECAD}"/>
          </ac:spMkLst>
        </pc:spChg>
      </pc:sldChg>
      <pc:sldChg chg="modSp modAnim">
        <pc:chgData name="António Cabeças (BES Direção)" userId="c8991f4d-856d-40c0-8d45-97bd7d4bc4a0" providerId="ADAL" clId="{8A618A82-2391-454E-B4B7-A014BC263C7F}" dt="2020-10-23T10:44:10.494" v="286" actId="255"/>
        <pc:sldMkLst>
          <pc:docMk/>
          <pc:sldMk cId="831117955" sldId="313"/>
        </pc:sldMkLst>
        <pc:spChg chg="mod">
          <ac:chgData name="António Cabeças (BES Direção)" userId="c8991f4d-856d-40c0-8d45-97bd7d4bc4a0" providerId="ADAL" clId="{8A618A82-2391-454E-B4B7-A014BC263C7F}" dt="2020-10-23T10:44:10.494" v="286" actId="255"/>
          <ac:spMkLst>
            <pc:docMk/>
            <pc:sldMk cId="831117955" sldId="313"/>
            <ac:spMk id="6" creationId="{541D9C36-E38D-4718-87C1-A395F5666000}"/>
          </ac:spMkLst>
        </pc:spChg>
      </pc:sldChg>
      <pc:sldChg chg="delSp modSp delAnim modAnim">
        <pc:chgData name="António Cabeças (BES Direção)" userId="c8991f4d-856d-40c0-8d45-97bd7d4bc4a0" providerId="ADAL" clId="{8A618A82-2391-454E-B4B7-A014BC263C7F}" dt="2020-10-23T10:32:54.113" v="116" actId="1036"/>
        <pc:sldMkLst>
          <pc:docMk/>
          <pc:sldMk cId="2360414907" sldId="509"/>
        </pc:sldMkLst>
        <pc:spChg chg="mod">
          <ac:chgData name="António Cabeças (BES Direção)" userId="c8991f4d-856d-40c0-8d45-97bd7d4bc4a0" providerId="ADAL" clId="{8A618A82-2391-454E-B4B7-A014BC263C7F}" dt="2020-10-23T10:32:54.113" v="116" actId="1036"/>
          <ac:spMkLst>
            <pc:docMk/>
            <pc:sldMk cId="2360414907" sldId="509"/>
            <ac:spMk id="8" creationId="{282869FE-5B1E-4111-889B-A792A91F9019}"/>
          </ac:spMkLst>
        </pc:spChg>
        <pc:spChg chg="mod">
          <ac:chgData name="António Cabeças (BES Direção)" userId="c8991f4d-856d-40c0-8d45-97bd7d4bc4a0" providerId="ADAL" clId="{8A618A82-2391-454E-B4B7-A014BC263C7F}" dt="2020-10-23T10:31:45.324" v="109" actId="1037"/>
          <ac:spMkLst>
            <pc:docMk/>
            <pc:sldMk cId="2360414907" sldId="509"/>
            <ac:spMk id="10" creationId="{01F0C47C-4B07-4517-894A-D81A87F74471}"/>
          </ac:spMkLst>
        </pc:spChg>
        <pc:spChg chg="del">
          <ac:chgData name="António Cabeças (BES Direção)" userId="c8991f4d-856d-40c0-8d45-97bd7d4bc4a0" providerId="ADAL" clId="{8A618A82-2391-454E-B4B7-A014BC263C7F}" dt="2020-10-23T10:30:19.242" v="92" actId="478"/>
          <ac:spMkLst>
            <pc:docMk/>
            <pc:sldMk cId="2360414907" sldId="509"/>
            <ac:spMk id="11" creationId="{B0F5DE73-31DB-474C-89A1-F0945F78DDEE}"/>
          </ac:spMkLst>
        </pc:spChg>
        <pc:spChg chg="mod">
          <ac:chgData name="António Cabeças (BES Direção)" userId="c8991f4d-856d-40c0-8d45-97bd7d4bc4a0" providerId="ADAL" clId="{8A618A82-2391-454E-B4B7-A014BC263C7F}" dt="2020-10-23T10:30:35.089" v="94" actId="207"/>
          <ac:spMkLst>
            <pc:docMk/>
            <pc:sldMk cId="2360414907" sldId="509"/>
            <ac:spMk id="12" creationId="{7B0A580B-C331-433B-B418-F5D527FD502B}"/>
          </ac:spMkLst>
        </pc:spChg>
        <pc:spChg chg="mod">
          <ac:chgData name="António Cabeças (BES Direção)" userId="c8991f4d-856d-40c0-8d45-97bd7d4bc4a0" providerId="ADAL" clId="{8A618A82-2391-454E-B4B7-A014BC263C7F}" dt="2020-10-23T10:31:42.888" v="106" actId="1037"/>
          <ac:spMkLst>
            <pc:docMk/>
            <pc:sldMk cId="2360414907" sldId="509"/>
            <ac:spMk id="13" creationId="{EB799B03-4727-42EA-9D2C-66B672F7DD8B}"/>
          </ac:spMkLst>
        </pc:spChg>
        <pc:picChg chg="mod">
          <ac:chgData name="António Cabeças (BES Direção)" userId="c8991f4d-856d-40c0-8d45-97bd7d4bc4a0" providerId="ADAL" clId="{8A618A82-2391-454E-B4B7-A014BC263C7F}" dt="2020-10-23T10:31:38.819" v="104" actId="14100"/>
          <ac:picMkLst>
            <pc:docMk/>
            <pc:sldMk cId="2360414907" sldId="509"/>
            <ac:picMk id="1026" creationId="{7D17E84E-8A55-4A43-86B1-47767AC25E4C}"/>
          </ac:picMkLst>
        </pc:picChg>
        <pc:picChg chg="mod">
          <ac:chgData name="António Cabeças (BES Direção)" userId="c8991f4d-856d-40c0-8d45-97bd7d4bc4a0" providerId="ADAL" clId="{8A618A82-2391-454E-B4B7-A014BC263C7F}" dt="2020-10-23T10:32:27.693" v="113" actId="14100"/>
          <ac:picMkLst>
            <pc:docMk/>
            <pc:sldMk cId="2360414907" sldId="509"/>
            <ac:picMk id="1028" creationId="{07342289-4130-4233-B8A5-7D339FFF3195}"/>
          </ac:picMkLst>
        </pc:picChg>
      </pc:sldChg>
      <pc:sldChg chg="modSp">
        <pc:chgData name="António Cabeças (BES Direção)" userId="c8991f4d-856d-40c0-8d45-97bd7d4bc4a0" providerId="ADAL" clId="{8A618A82-2391-454E-B4B7-A014BC263C7F}" dt="2020-10-23T10:53:36.506" v="357" actId="1035"/>
        <pc:sldMkLst>
          <pc:docMk/>
          <pc:sldMk cId="3605492038" sldId="526"/>
        </pc:sldMkLst>
        <pc:spChg chg="mod">
          <ac:chgData name="António Cabeças (BES Direção)" userId="c8991f4d-856d-40c0-8d45-97bd7d4bc4a0" providerId="ADAL" clId="{8A618A82-2391-454E-B4B7-A014BC263C7F}" dt="2020-10-23T10:53:36.506" v="357" actId="1035"/>
          <ac:spMkLst>
            <pc:docMk/>
            <pc:sldMk cId="3605492038" sldId="526"/>
            <ac:spMk id="8" creationId="{BDFD0404-9595-41A2-8E13-DBDAF91DA66E}"/>
          </ac:spMkLst>
        </pc:spChg>
      </pc:sldChg>
      <pc:sldChg chg="modSp">
        <pc:chgData name="António Cabeças (BES Direção)" userId="c8991f4d-856d-40c0-8d45-97bd7d4bc4a0" providerId="ADAL" clId="{8A618A82-2391-454E-B4B7-A014BC263C7F}" dt="2020-10-23T10:34:54.637" v="138" actId="6549"/>
        <pc:sldMkLst>
          <pc:docMk/>
          <pc:sldMk cId="1441452108" sldId="544"/>
        </pc:sldMkLst>
        <pc:spChg chg="mod">
          <ac:chgData name="António Cabeças (BES Direção)" userId="c8991f4d-856d-40c0-8d45-97bd7d4bc4a0" providerId="ADAL" clId="{8A618A82-2391-454E-B4B7-A014BC263C7F}" dt="2020-10-23T10:34:54.637" v="138" actId="6549"/>
          <ac:spMkLst>
            <pc:docMk/>
            <pc:sldMk cId="1441452108" sldId="544"/>
            <ac:spMk id="58" creationId="{53F3B0AB-49D6-485D-B728-828105C01B56}"/>
          </ac:spMkLst>
        </pc:spChg>
      </pc:sldChg>
      <pc:sldChg chg="modSp">
        <pc:chgData name="António Cabeças (BES Direção)" userId="c8991f4d-856d-40c0-8d45-97bd7d4bc4a0" providerId="ADAL" clId="{8A618A82-2391-454E-B4B7-A014BC263C7F}" dt="2020-10-23T10:34:49.630" v="137" actId="6549"/>
        <pc:sldMkLst>
          <pc:docMk/>
          <pc:sldMk cId="4292574366" sldId="548"/>
        </pc:sldMkLst>
        <pc:spChg chg="mod">
          <ac:chgData name="António Cabeças (BES Direção)" userId="c8991f4d-856d-40c0-8d45-97bd7d4bc4a0" providerId="ADAL" clId="{8A618A82-2391-454E-B4B7-A014BC263C7F}" dt="2020-10-23T10:34:49.630" v="137" actId="6549"/>
          <ac:spMkLst>
            <pc:docMk/>
            <pc:sldMk cId="4292574366" sldId="548"/>
            <ac:spMk id="13" creationId="{1CFF00AA-1E9A-4AB2-86B7-6BFB6D5E98C9}"/>
          </ac:spMkLst>
        </pc:spChg>
      </pc:sldChg>
      <pc:sldChg chg="addSp modSp">
        <pc:chgData name="António Cabeças (BES Direção)" userId="c8991f4d-856d-40c0-8d45-97bd7d4bc4a0" providerId="ADAL" clId="{8A618A82-2391-454E-B4B7-A014BC263C7F}" dt="2020-10-23T10:28:19.044" v="90" actId="167"/>
        <pc:sldMkLst>
          <pc:docMk/>
          <pc:sldMk cId="2446431230" sldId="552"/>
        </pc:sldMkLst>
        <pc:spChg chg="add ord">
          <ac:chgData name="António Cabeças (BES Direção)" userId="c8991f4d-856d-40c0-8d45-97bd7d4bc4a0" providerId="ADAL" clId="{8A618A82-2391-454E-B4B7-A014BC263C7F}" dt="2020-10-23T10:28:19.044" v="90" actId="167"/>
          <ac:spMkLst>
            <pc:docMk/>
            <pc:sldMk cId="2446431230" sldId="552"/>
            <ac:spMk id="15" creationId="{F83D813E-FFEF-40FB-B763-F138BD29D628}"/>
          </ac:spMkLst>
        </pc:spChg>
        <pc:grpChg chg="mod">
          <ac:chgData name="António Cabeças (BES Direção)" userId="c8991f4d-856d-40c0-8d45-97bd7d4bc4a0" providerId="ADAL" clId="{8A618A82-2391-454E-B4B7-A014BC263C7F}" dt="2020-10-23T10:27:51.575" v="88" actId="1038"/>
          <ac:grpSpMkLst>
            <pc:docMk/>
            <pc:sldMk cId="2446431230" sldId="552"/>
            <ac:grpSpMk id="9" creationId="{B3C9CC23-BD2D-4616-8406-0B38F70D340F}"/>
          </ac:grpSpMkLst>
        </pc:grpChg>
        <pc:grpChg chg="mod">
          <ac:chgData name="António Cabeças (BES Direção)" userId="c8991f4d-856d-40c0-8d45-97bd7d4bc4a0" providerId="ADAL" clId="{8A618A82-2391-454E-B4B7-A014BC263C7F}" dt="2020-10-23T10:27:51.575" v="88" actId="1038"/>
          <ac:grpSpMkLst>
            <pc:docMk/>
            <pc:sldMk cId="2446431230" sldId="552"/>
            <ac:grpSpMk id="11" creationId="{0A34A19D-C490-47E8-8DA1-29690972059C}"/>
          </ac:grpSpMkLst>
        </pc:grpChg>
        <pc:grpChg chg="mod">
          <ac:chgData name="António Cabeças (BES Direção)" userId="c8991f4d-856d-40c0-8d45-97bd7d4bc4a0" providerId="ADAL" clId="{8A618A82-2391-454E-B4B7-A014BC263C7F}" dt="2020-10-23T10:27:51.575" v="88" actId="1038"/>
          <ac:grpSpMkLst>
            <pc:docMk/>
            <pc:sldMk cId="2446431230" sldId="552"/>
            <ac:grpSpMk id="25" creationId="{7804D684-CA8D-43F9-88F9-7B291488EAF8}"/>
          </ac:grpSpMkLst>
        </pc:grpChg>
        <pc:picChg chg="mod">
          <ac:chgData name="António Cabeças (BES Direção)" userId="c8991f4d-856d-40c0-8d45-97bd7d4bc4a0" providerId="ADAL" clId="{8A618A82-2391-454E-B4B7-A014BC263C7F}" dt="2020-10-23T10:27:26.556" v="71" actId="14100"/>
          <ac:picMkLst>
            <pc:docMk/>
            <pc:sldMk cId="2446431230" sldId="552"/>
            <ac:picMk id="3" creationId="{87611D11-6D09-4EB0-BE3F-9AE453CB88E3}"/>
          </ac:picMkLst>
        </pc:picChg>
      </pc:sldChg>
      <pc:sldChg chg="del">
        <pc:chgData name="António Cabeças (BES Direção)" userId="c8991f4d-856d-40c0-8d45-97bd7d4bc4a0" providerId="ADAL" clId="{8A618A82-2391-454E-B4B7-A014BC263C7F}" dt="2020-10-23T10:30:06.594" v="91" actId="2696"/>
        <pc:sldMkLst>
          <pc:docMk/>
          <pc:sldMk cId="37661933" sldId="563"/>
        </pc:sldMkLst>
      </pc:sldChg>
      <pc:sldChg chg="modSp modAnim">
        <pc:chgData name="António Cabeças (BES Direção)" userId="c8991f4d-856d-40c0-8d45-97bd7d4bc4a0" providerId="ADAL" clId="{8A618A82-2391-454E-B4B7-A014BC263C7F}" dt="2020-10-23T10:52:23.965" v="353" actId="14100"/>
        <pc:sldMkLst>
          <pc:docMk/>
          <pc:sldMk cId="1245240552" sldId="566"/>
        </pc:sldMkLst>
        <pc:spChg chg="mod">
          <ac:chgData name="António Cabeças (BES Direção)" userId="c8991f4d-856d-40c0-8d45-97bd7d4bc4a0" providerId="ADAL" clId="{8A618A82-2391-454E-B4B7-A014BC263C7F}" dt="2020-10-23T10:52:23.965" v="353" actId="14100"/>
          <ac:spMkLst>
            <pc:docMk/>
            <pc:sldMk cId="1245240552" sldId="566"/>
            <ac:spMk id="6" creationId="{541D9C36-E38D-4718-87C1-A395F5666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4450-6B9D-4DCC-91D0-D0D1BB9B8991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B0387-71B2-4C1A-8AA6-C16E7A60157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61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B0387-71B2-4C1A-8AA6-C16E7A60157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623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7B63-F516-4A6F-89AD-130F709E0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5E968-E464-4697-98C8-677A9E7B6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F13DA-4EA1-4431-B0DB-9862CDFD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0ADB-CB0D-4891-A959-615162B72F1C}" type="datetime1">
              <a:rPr lang="pt-PT" smtClean="0"/>
              <a:t>11/07/2021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FAB56-6BB4-4909-9B5F-D34D6AA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7491995-F6F2-4228-957E-EB92A912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496519" cy="365125"/>
          </a:xfrm>
          <a:prstGeom prst="rect">
            <a:avLst/>
          </a:prstGeom>
        </p:spPr>
        <p:txBody>
          <a:bodyPr/>
          <a:lstStyle/>
          <a:p>
            <a:fld id="{CA5F5B34-9942-4DD2-B711-57553C0147D4}" type="slidenum">
              <a:rPr lang="pt-PT" smtClean="0"/>
              <a:pPr/>
              <a:t>‹#›</a:t>
            </a:fld>
            <a:r>
              <a:rPr lang="pt-PT"/>
              <a:t> de 16</a:t>
            </a:r>
          </a:p>
        </p:txBody>
      </p:sp>
    </p:spTree>
    <p:extLst>
      <p:ext uri="{BB962C8B-B14F-4D97-AF65-F5344CB8AC3E}">
        <p14:creationId xmlns:p14="http://schemas.microsoft.com/office/powerpoint/2010/main" val="370260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F5C75-BD1A-4F7F-B99A-44B881C2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07AD6-5391-4D45-BC2D-0F8EEAB1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2808-6623-40FB-9472-B49FBC3EA525}" type="datetime1">
              <a:rPr lang="pt-PT" smtClean="0"/>
              <a:t>11/07/2021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F4152-A505-4512-8742-5687E18D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8207B-F6F9-42F7-B222-568C6F96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496519" cy="365125"/>
          </a:xfrm>
          <a:prstGeom prst="rect">
            <a:avLst/>
          </a:prstGeom>
        </p:spPr>
        <p:txBody>
          <a:bodyPr/>
          <a:lstStyle/>
          <a:p>
            <a:fld id="{CA5F5B34-9942-4DD2-B711-57553C0147D4}" type="slidenum">
              <a:rPr lang="pt-PT" smtClean="0"/>
              <a:pPr/>
              <a:t>‹#›</a:t>
            </a:fld>
            <a:r>
              <a:rPr lang="pt-PT"/>
              <a:t> de 16</a:t>
            </a:r>
          </a:p>
        </p:txBody>
      </p:sp>
    </p:spTree>
    <p:extLst>
      <p:ext uri="{BB962C8B-B14F-4D97-AF65-F5344CB8AC3E}">
        <p14:creationId xmlns:p14="http://schemas.microsoft.com/office/powerpoint/2010/main" val="256094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noFill/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75698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9D385-FCA2-40DD-B8B5-7746721D6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72273"/>
            <a:ext cx="10515600" cy="5204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49B5D-3B64-4AD1-8E76-6D957D8F1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19FFA6E-5AB0-491F-B53C-887FB8F11283}" type="datetime1">
              <a:rPr lang="pt-PT" smtClean="0"/>
              <a:t>11/07/2021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CA6F2-752C-4B0F-A445-235211348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pic>
        <p:nvPicPr>
          <p:cNvPr id="3080" name="Picture 8" descr="https://autonoma.pt/wp-content/uploads/logo-autonoma.png">
            <a:extLst>
              <a:ext uri="{FF2B5EF4-FFF2-40B4-BE49-F238E27FC236}">
                <a16:creationId xmlns:a16="http://schemas.microsoft.com/office/drawing/2014/main" id="{9C09687A-F49E-46DA-8D9F-4817D3EF530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1" r="60229"/>
          <a:stretch/>
        </p:blipFill>
        <p:spPr bwMode="auto">
          <a:xfrm>
            <a:off x="11353800" y="1"/>
            <a:ext cx="896445" cy="8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3122190-D0BA-4A64-8952-66C4EDFD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965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PT" sz="1200" smtClean="0"/>
            </a:lvl1pPr>
          </a:lstStyle>
          <a:p>
            <a:fld id="{CA5F5B34-9942-4DD2-B711-57553C0147D4}" type="slidenum">
              <a:rPr lang="pt-PT" smtClean="0"/>
              <a:pPr/>
              <a:t>‹#›</a:t>
            </a:fld>
            <a:r>
              <a:rPr lang="pt-PT"/>
              <a:t> de 16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F62330-EF65-40FE-B708-19A4DF52E5C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852338" y="131610"/>
            <a:ext cx="1514341" cy="56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5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6018E20-409E-4DEA-90FD-11B331DB94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r="6451" b="66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8D959C-F91D-4D76-93EE-1A3BC322C255}"/>
              </a:ext>
            </a:extLst>
          </p:cNvPr>
          <p:cNvSpPr txBox="1"/>
          <p:nvPr/>
        </p:nvSpPr>
        <p:spPr>
          <a:xfrm>
            <a:off x="124287" y="1694321"/>
            <a:ext cx="12192000" cy="44969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MaruGothicMPRO" panose="020B0400000000000000" pitchFamily="34" charset="-128"/>
                <a:cs typeface="Arial" panose="020B0604020202020204" pitchFamily="34" charset="0"/>
              </a:rPr>
              <a:t>Project Management 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MaruGothicMPRO" panose="020B0400000000000000" pitchFamily="34" charset="-128"/>
                <a:cs typeface="Arial" panose="020B0604020202020204" pitchFamily="34" charset="0"/>
              </a:rPr>
              <a:t>in the 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MaruGothicMPRO" panose="020B0400000000000000" pitchFamily="34" charset="-128"/>
                <a:cs typeface="Arial" panose="020B0604020202020204" pitchFamily="34" charset="0"/>
              </a:rPr>
              <a:t>Digital Revolution</a:t>
            </a:r>
          </a:p>
          <a:p>
            <a:pPr algn="ctr"/>
            <a:endParaRPr lang="en-GB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Universidade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Autónoma de Lisboa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D9D9E0-2F8A-40A9-B8BD-6F9E36586C5F}"/>
              </a:ext>
            </a:extLst>
          </p:cNvPr>
          <p:cNvSpPr/>
          <p:nvPr/>
        </p:nvSpPr>
        <p:spPr>
          <a:xfrm>
            <a:off x="252840" y="976216"/>
            <a:ext cx="2410350" cy="96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DECEMBER 2nd,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1BDABB-0AE7-40C0-A385-5233AD082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131" y="356262"/>
            <a:ext cx="2219189" cy="844028"/>
          </a:xfrm>
          <a:prstGeom prst="rect">
            <a:avLst/>
          </a:prstGeom>
        </p:spPr>
      </p:pic>
      <p:pic>
        <p:nvPicPr>
          <p:cNvPr id="9" name="Picture 8" descr="https://autonoma.pt/wp-content/uploads/logo-autonoma.png">
            <a:extLst>
              <a:ext uri="{FF2B5EF4-FFF2-40B4-BE49-F238E27FC236}">
                <a16:creationId xmlns:a16="http://schemas.microsoft.com/office/drawing/2014/main" id="{0098B77A-2788-4EF7-8A47-5CDBBB1BB1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1" r="60229"/>
          <a:stretch/>
        </p:blipFill>
        <p:spPr bwMode="auto">
          <a:xfrm>
            <a:off x="11036276" y="300090"/>
            <a:ext cx="896445" cy="8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CF6E71-36BB-486C-B044-D9571B2A08C1}"/>
              </a:ext>
            </a:extLst>
          </p:cNvPr>
          <p:cNvSpPr txBox="1"/>
          <p:nvPr/>
        </p:nvSpPr>
        <p:spPr>
          <a:xfrm>
            <a:off x="532079" y="4274196"/>
            <a:ext cx="5577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António Cabeças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Associate Professor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Department of Economic and Business Sciences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Researcher at CARS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acabecas@autonoma.pt</a:t>
            </a:r>
            <a:endParaRPr lang="pt-P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5C95-05EC-4A29-9DFC-F18F97F41756}"/>
              </a:ext>
            </a:extLst>
          </p:cNvPr>
          <p:cNvSpPr txBox="1"/>
          <p:nvPr/>
        </p:nvSpPr>
        <p:spPr>
          <a:xfrm>
            <a:off x="6001918" y="4274196"/>
            <a:ext cx="5577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Mário Marques da Silva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Associate Professor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Director of the Department of Sciences and Technologies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Researcher at Instituto de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Telecomunicações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mmsilva@autonoma.pt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8020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C14071B-2DE6-4E73-A499-3DCCE0794FF2}"/>
              </a:ext>
            </a:extLst>
          </p:cNvPr>
          <p:cNvSpPr/>
          <p:nvPr/>
        </p:nvSpPr>
        <p:spPr>
          <a:xfrm>
            <a:off x="0" y="822960"/>
            <a:ext cx="12192000" cy="6035040"/>
          </a:xfrm>
          <a:prstGeom prst="rect">
            <a:avLst/>
          </a:prstGeom>
          <a:gradFill flip="none" rotWithShape="1">
            <a:gsLst>
              <a:gs pos="0">
                <a:srgbClr val="BAD6F0">
                  <a:shade val="30000"/>
                  <a:satMod val="115000"/>
                </a:srgbClr>
              </a:gs>
              <a:gs pos="46000">
                <a:srgbClr val="BED0E0"/>
              </a:gs>
              <a:gs pos="100000">
                <a:srgbClr val="DAEBFA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43C27F5-965F-45AA-AF11-112812F87D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875520" cy="822960"/>
          </a:xfrm>
          <a:prstGeom prst="rect">
            <a:avLst/>
          </a:prstGeom>
          <a:solidFill>
            <a:srgbClr val="00709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</a:rPr>
              <a:t>Project Management in the Digital Revolution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b="1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98FF8-D77C-4EB5-AE21-1590BEEA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5B34-9942-4DD2-B711-57553C0147D4}" type="slidenum">
              <a:rPr lang="pt-PT" smtClean="0"/>
              <a:t>2</a:t>
            </a:fld>
            <a:endParaRPr lang="pt-P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DE546-456F-4B0A-B7E5-4BFD45AA74FC}"/>
              </a:ext>
            </a:extLst>
          </p:cNvPr>
          <p:cNvSpPr txBox="1"/>
          <p:nvPr/>
        </p:nvSpPr>
        <p:spPr>
          <a:xfrm>
            <a:off x="1676400" y="1976283"/>
            <a:ext cx="10515600" cy="4877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 dirty="0"/>
              <a:t>The Digital Revolution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 dirty="0"/>
              <a:t>Project Management 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US" sz="2800" b="1" dirty="0"/>
              <a:t>Changes on Project Managers Behavior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 dirty="0"/>
              <a:t>Conclusions</a:t>
            </a:r>
          </a:p>
          <a:p>
            <a:pPr algn="just">
              <a:lnSpc>
                <a:spcPct val="150000"/>
              </a:lnSpc>
            </a:pPr>
            <a:endParaRPr lang="en-GB" sz="2800" b="1" dirty="0"/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endParaRPr lang="en-GB" sz="2800" b="1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78085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48B410-FD89-4EF3-BEFD-BCBDB7185EE1}"/>
              </a:ext>
            </a:extLst>
          </p:cNvPr>
          <p:cNvSpPr/>
          <p:nvPr/>
        </p:nvSpPr>
        <p:spPr>
          <a:xfrm>
            <a:off x="0" y="822960"/>
            <a:ext cx="12192000" cy="6035040"/>
          </a:xfrm>
          <a:prstGeom prst="rect">
            <a:avLst/>
          </a:prstGeom>
          <a:gradFill flip="none" rotWithShape="1">
            <a:gsLst>
              <a:gs pos="0">
                <a:srgbClr val="BAD6F0">
                  <a:shade val="30000"/>
                  <a:satMod val="115000"/>
                </a:srgbClr>
              </a:gs>
              <a:gs pos="46000">
                <a:srgbClr val="BED0E0"/>
              </a:gs>
              <a:gs pos="100000">
                <a:srgbClr val="DAEBFA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924F2B-4E6E-460C-93F8-72C3D18F0A6A}"/>
              </a:ext>
            </a:extLst>
          </p:cNvPr>
          <p:cNvSpPr/>
          <p:nvPr/>
        </p:nvSpPr>
        <p:spPr>
          <a:xfrm>
            <a:off x="2103119" y="2049561"/>
            <a:ext cx="7772401" cy="668741"/>
          </a:xfrm>
          <a:prstGeom prst="rect">
            <a:avLst/>
          </a:prstGeom>
          <a:solidFill>
            <a:srgbClr val="007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98FF8-D77C-4EB5-AE21-1590BEEA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5B34-9942-4DD2-B711-57553C0147D4}" type="slidenum">
              <a:rPr lang="pt-PT" smtClean="0"/>
              <a:t>3</a:t>
            </a:fld>
            <a:endParaRPr lang="pt-PT"/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2BB8E23-0B8E-4CC0-AF88-0825353A91A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875520" cy="822960"/>
          </a:xfrm>
          <a:prstGeom prst="rect">
            <a:avLst/>
          </a:prstGeom>
          <a:solidFill>
            <a:srgbClr val="00709E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Project Management in the Digital Revolution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b="1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BA382-E8B8-47C9-8BD1-A5F519F1C4C2}"/>
              </a:ext>
            </a:extLst>
          </p:cNvPr>
          <p:cNvSpPr txBox="1"/>
          <p:nvPr/>
        </p:nvSpPr>
        <p:spPr>
          <a:xfrm>
            <a:off x="1676400" y="1976283"/>
            <a:ext cx="10515600" cy="4877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 dirty="0">
                <a:solidFill>
                  <a:srgbClr val="FFC000"/>
                </a:solidFill>
              </a:rPr>
              <a:t>The Digital Revolution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 dirty="0"/>
              <a:t>Project Management 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US" sz="2800" b="1" dirty="0"/>
              <a:t>Changes on Project Managers Behavior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 dirty="0"/>
              <a:t>Conclusions</a:t>
            </a:r>
          </a:p>
          <a:p>
            <a:pPr algn="just">
              <a:lnSpc>
                <a:spcPct val="150000"/>
              </a:lnSpc>
            </a:pPr>
            <a:endParaRPr lang="en-GB" sz="2800" b="1" dirty="0"/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endParaRPr lang="en-GB" sz="2800" b="1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013144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DE0703825F1499BDC55966A972BF6" ma:contentTypeVersion="13" ma:contentTypeDescription="Create a new document." ma:contentTypeScope="" ma:versionID="ddbf06045b7dd4efaee1367e18b7d850">
  <xsd:schema xmlns:xsd="http://www.w3.org/2001/XMLSchema" xmlns:xs="http://www.w3.org/2001/XMLSchema" xmlns:p="http://schemas.microsoft.com/office/2006/metadata/properties" xmlns:ns3="3fdc6b26-9d92-4b11-81e3-99759ab38953" xmlns:ns4="3fb6f3f1-b289-402d-b9cf-f4e3e4ac8210" targetNamespace="http://schemas.microsoft.com/office/2006/metadata/properties" ma:root="true" ma:fieldsID="9dd6864c433c24175ec6d213a1a2aeb0" ns3:_="" ns4:_="">
    <xsd:import namespace="3fdc6b26-9d92-4b11-81e3-99759ab38953"/>
    <xsd:import namespace="3fb6f3f1-b289-402d-b9cf-f4e3e4ac82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c6b26-9d92-4b11-81e3-99759ab389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6f3f1-b289-402d-b9cf-f4e3e4ac821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8C923-5940-4E91-AED8-C65D1C0798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85AFC-6617-46FC-A7FD-23D203FE3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c6b26-9d92-4b11-81e3-99759ab38953"/>
    <ds:schemaRef ds:uri="3fb6f3f1-b289-402d-b9cf-f4e3e4ac82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6388</TotalTime>
  <Words>99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PowerPoint Presentation</vt:lpstr>
      <vt:lpstr>Project Management in the Digital Revolution Agenda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António Cabeças (BES Direção)</dc:creator>
  <cp:lastModifiedBy>Mario Marques da Silva</cp:lastModifiedBy>
  <cp:revision>26</cp:revision>
  <dcterms:created xsi:type="dcterms:W3CDTF">2020-05-29T19:28:24Z</dcterms:created>
  <dcterms:modified xsi:type="dcterms:W3CDTF">2021-07-11T09:57:51Z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0x0101001EADE0703825F1499BDC55966A972BF6</vt:lpwstr>
  </property>
</Properties>
</file>