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modernComment_107_9C4E99EE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FF1259-EBEB-069A-64DE-1584ADCD92B6}" name="Laercio Cruvinel Júnior" initials="LCJ" userId="Laercio Cruvinel Júnio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8EA1D-9920-48FE-B76A-94B84109BDF1}" v="320" dt="2022-10-20T15:09:59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Destaqu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6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ercio Júnior" userId="c4d3cdc5-689e-4c88-919e-ff791e0fcbbb" providerId="ADAL" clId="{9C88EA1D-9920-48FE-B76A-94B84109BDF1}"/>
    <pc:docChg chg="undo redo custSel addSld delSld modSld modMainMaster">
      <pc:chgData name="Laercio Júnior" userId="c4d3cdc5-689e-4c88-919e-ff791e0fcbbb" providerId="ADAL" clId="{9C88EA1D-9920-48FE-B76A-94B84109BDF1}" dt="2022-10-20T15:14:28.696" v="5998" actId="1035"/>
      <pc:docMkLst>
        <pc:docMk/>
      </pc:docMkLst>
      <pc:sldChg chg="delSp new mod setBg">
        <pc:chgData name="Laercio Júnior" userId="c4d3cdc5-689e-4c88-919e-ff791e0fcbbb" providerId="ADAL" clId="{9C88EA1D-9920-48FE-B76A-94B84109BDF1}" dt="2022-10-15T12:46:08.090" v="254"/>
        <pc:sldMkLst>
          <pc:docMk/>
          <pc:sldMk cId="2569382400" sldId="256"/>
        </pc:sldMkLst>
        <pc:spChg chg="del">
          <ac:chgData name="Laercio Júnior" userId="c4d3cdc5-689e-4c88-919e-ff791e0fcbbb" providerId="ADAL" clId="{9C88EA1D-9920-48FE-B76A-94B84109BDF1}" dt="2022-10-15T12:32:28.008" v="72" actId="478"/>
          <ac:spMkLst>
            <pc:docMk/>
            <pc:sldMk cId="2569382400" sldId="256"/>
            <ac:spMk id="2" creationId="{9DE59F7B-68AD-3A5D-1518-5D1466C31FEA}"/>
          </ac:spMkLst>
        </pc:spChg>
        <pc:spChg chg="del">
          <ac:chgData name="Laercio Júnior" userId="c4d3cdc5-689e-4c88-919e-ff791e0fcbbb" providerId="ADAL" clId="{9C88EA1D-9920-48FE-B76A-94B84109BDF1}" dt="2022-10-15T12:32:31.088" v="73" actId="478"/>
          <ac:spMkLst>
            <pc:docMk/>
            <pc:sldMk cId="2569382400" sldId="256"/>
            <ac:spMk id="3" creationId="{1F4F972A-C9E2-E627-5BDB-F91945C6A4EE}"/>
          </ac:spMkLst>
        </pc:spChg>
      </pc:sldChg>
      <pc:sldChg chg="addSp delSp modSp new mod setBg setClrOvrMap">
        <pc:chgData name="Laercio Júnior" userId="c4d3cdc5-689e-4c88-919e-ff791e0fcbbb" providerId="ADAL" clId="{9C88EA1D-9920-48FE-B76A-94B84109BDF1}" dt="2022-10-16T15:53:44.879" v="623" actId="26606"/>
        <pc:sldMkLst>
          <pc:docMk/>
          <pc:sldMk cId="1172821291" sldId="257"/>
        </pc:sldMkLst>
        <pc:spChg chg="mod">
          <ac:chgData name="Laercio Júnior" userId="c4d3cdc5-689e-4c88-919e-ff791e0fcbbb" providerId="ADAL" clId="{9C88EA1D-9920-48FE-B76A-94B84109BDF1}" dt="2022-10-16T15:53:44.850" v="622" actId="26606"/>
          <ac:spMkLst>
            <pc:docMk/>
            <pc:sldMk cId="1172821291" sldId="257"/>
            <ac:spMk id="2" creationId="{6D6074CE-6C44-ACF5-49A9-7D26C2E8C612}"/>
          </ac:spMkLst>
        </pc:spChg>
        <pc:spChg chg="add del mod">
          <ac:chgData name="Laercio Júnior" userId="c4d3cdc5-689e-4c88-919e-ff791e0fcbbb" providerId="ADAL" clId="{9C88EA1D-9920-48FE-B76A-94B84109BDF1}" dt="2022-10-16T15:53:44.879" v="623" actId="26606"/>
          <ac:spMkLst>
            <pc:docMk/>
            <pc:sldMk cId="1172821291" sldId="257"/>
            <ac:spMk id="3" creationId="{B05AF4BB-00BB-23A5-E4ED-32724BDD4D37}"/>
          </ac:spMkLst>
        </pc:spChg>
        <pc:spChg chg="add del">
          <ac:chgData name="Laercio Júnior" userId="c4d3cdc5-689e-4c88-919e-ff791e0fcbbb" providerId="ADAL" clId="{9C88EA1D-9920-48FE-B76A-94B84109BDF1}" dt="2022-10-16T15:53:44.850" v="622" actId="26606"/>
          <ac:spMkLst>
            <pc:docMk/>
            <pc:sldMk cId="1172821291" sldId="257"/>
            <ac:spMk id="10" creationId="{9228552E-C8B1-4A80-8448-0787CE0FC704}"/>
          </ac:spMkLst>
        </pc:spChg>
        <pc:graphicFrameChg chg="add del">
          <ac:chgData name="Laercio Júnior" userId="c4d3cdc5-689e-4c88-919e-ff791e0fcbbb" providerId="ADAL" clId="{9C88EA1D-9920-48FE-B76A-94B84109BDF1}" dt="2022-10-16T15:53:44.850" v="622" actId="26606"/>
          <ac:graphicFrameMkLst>
            <pc:docMk/>
            <pc:sldMk cId="1172821291" sldId="257"/>
            <ac:graphicFrameMk id="5" creationId="{A3F65E5E-5996-4229-08A7-A56E1A37A185}"/>
          </ac:graphicFrameMkLst>
        </pc:graphicFrameChg>
        <pc:graphicFrameChg chg="add">
          <ac:chgData name="Laercio Júnior" userId="c4d3cdc5-689e-4c88-919e-ff791e0fcbbb" providerId="ADAL" clId="{9C88EA1D-9920-48FE-B76A-94B84109BDF1}" dt="2022-10-16T15:53:44.879" v="623" actId="26606"/>
          <ac:graphicFrameMkLst>
            <pc:docMk/>
            <pc:sldMk cId="1172821291" sldId="257"/>
            <ac:graphicFrameMk id="12" creationId="{13403C56-D550-1920-35E1-A4A9032E4175}"/>
          </ac:graphicFrameMkLst>
        </pc:graphicFrameChg>
        <pc:picChg chg="add del">
          <ac:chgData name="Laercio Júnior" userId="c4d3cdc5-689e-4c88-919e-ff791e0fcbbb" providerId="ADAL" clId="{9C88EA1D-9920-48FE-B76A-94B84109BDF1}" dt="2022-10-16T15:53:44.850" v="622" actId="26606"/>
          <ac:picMkLst>
            <pc:docMk/>
            <pc:sldMk cId="1172821291" sldId="257"/>
            <ac:picMk id="6" creationId="{0F516FF0-BE65-AEB3-3A35-66638D20B229}"/>
          </ac:picMkLst>
        </pc:picChg>
      </pc:sldChg>
      <pc:sldChg chg="modSp new mod">
        <pc:chgData name="Laercio Júnior" userId="c4d3cdc5-689e-4c88-919e-ff791e0fcbbb" providerId="ADAL" clId="{9C88EA1D-9920-48FE-B76A-94B84109BDF1}" dt="2022-10-16T17:46:32.796" v="2786" actId="313"/>
        <pc:sldMkLst>
          <pc:docMk/>
          <pc:sldMk cId="3674611639" sldId="258"/>
        </pc:sldMkLst>
        <pc:spChg chg="mod">
          <ac:chgData name="Laercio Júnior" userId="c4d3cdc5-689e-4c88-919e-ff791e0fcbbb" providerId="ADAL" clId="{9C88EA1D-9920-48FE-B76A-94B84109BDF1}" dt="2022-10-16T15:54:13.467" v="629" actId="27636"/>
          <ac:spMkLst>
            <pc:docMk/>
            <pc:sldMk cId="3674611639" sldId="258"/>
            <ac:spMk id="2" creationId="{354F6600-C31D-7E96-B9DD-C197B385B265}"/>
          </ac:spMkLst>
        </pc:spChg>
        <pc:spChg chg="mod">
          <ac:chgData name="Laercio Júnior" userId="c4d3cdc5-689e-4c88-919e-ff791e0fcbbb" providerId="ADAL" clId="{9C88EA1D-9920-48FE-B76A-94B84109BDF1}" dt="2022-10-16T17:46:32.796" v="2786" actId="313"/>
          <ac:spMkLst>
            <pc:docMk/>
            <pc:sldMk cId="3674611639" sldId="258"/>
            <ac:spMk id="3" creationId="{B220D9FE-00DD-1B89-2AFB-1BA231A307CE}"/>
          </ac:spMkLst>
        </pc:spChg>
      </pc:sldChg>
      <pc:sldChg chg="modSp new mod">
        <pc:chgData name="Laercio Júnior" userId="c4d3cdc5-689e-4c88-919e-ff791e0fcbbb" providerId="ADAL" clId="{9C88EA1D-9920-48FE-B76A-94B84109BDF1}" dt="2022-10-16T16:06:30.014" v="1157" actId="114"/>
        <pc:sldMkLst>
          <pc:docMk/>
          <pc:sldMk cId="3576874799" sldId="259"/>
        </pc:sldMkLst>
        <pc:spChg chg="mod">
          <ac:chgData name="Laercio Júnior" userId="c4d3cdc5-689e-4c88-919e-ff791e0fcbbb" providerId="ADAL" clId="{9C88EA1D-9920-48FE-B76A-94B84109BDF1}" dt="2022-10-16T16:02:35.294" v="736" actId="20577"/>
          <ac:spMkLst>
            <pc:docMk/>
            <pc:sldMk cId="3576874799" sldId="259"/>
            <ac:spMk id="2" creationId="{571292BB-73CC-B91E-277C-01D4C1577115}"/>
          </ac:spMkLst>
        </pc:spChg>
        <pc:spChg chg="mod">
          <ac:chgData name="Laercio Júnior" userId="c4d3cdc5-689e-4c88-919e-ff791e0fcbbb" providerId="ADAL" clId="{9C88EA1D-9920-48FE-B76A-94B84109BDF1}" dt="2022-10-16T16:06:30.014" v="1157" actId="114"/>
          <ac:spMkLst>
            <pc:docMk/>
            <pc:sldMk cId="3576874799" sldId="259"/>
            <ac:spMk id="3" creationId="{F176CF44-1A90-34D7-3FA3-2F30A88D37CE}"/>
          </ac:spMkLst>
        </pc:spChg>
      </pc:sldChg>
      <pc:sldChg chg="modSp new mod">
        <pc:chgData name="Laercio Júnior" userId="c4d3cdc5-689e-4c88-919e-ff791e0fcbbb" providerId="ADAL" clId="{9C88EA1D-9920-48FE-B76A-94B84109BDF1}" dt="2022-10-16T16:15:08.907" v="2127" actId="20577"/>
        <pc:sldMkLst>
          <pc:docMk/>
          <pc:sldMk cId="638630310" sldId="260"/>
        </pc:sldMkLst>
        <pc:spChg chg="mod">
          <ac:chgData name="Laercio Júnior" userId="c4d3cdc5-689e-4c88-919e-ff791e0fcbbb" providerId="ADAL" clId="{9C88EA1D-9920-48FE-B76A-94B84109BDF1}" dt="2022-10-16T16:06:57.830" v="1186" actId="20577"/>
          <ac:spMkLst>
            <pc:docMk/>
            <pc:sldMk cId="638630310" sldId="260"/>
            <ac:spMk id="2" creationId="{B7FC8510-E3FE-C7D2-A9B5-8D5AB9F05DBC}"/>
          </ac:spMkLst>
        </pc:spChg>
        <pc:spChg chg="mod">
          <ac:chgData name="Laercio Júnior" userId="c4d3cdc5-689e-4c88-919e-ff791e0fcbbb" providerId="ADAL" clId="{9C88EA1D-9920-48FE-B76A-94B84109BDF1}" dt="2022-10-16T16:15:08.907" v="2127" actId="20577"/>
          <ac:spMkLst>
            <pc:docMk/>
            <pc:sldMk cId="638630310" sldId="260"/>
            <ac:spMk id="3" creationId="{98C99598-2AC4-4A90-418F-026DA9A5E8F1}"/>
          </ac:spMkLst>
        </pc:spChg>
      </pc:sldChg>
      <pc:sldChg chg="addSp delSp modSp new mod modAnim">
        <pc:chgData name="Laercio Júnior" userId="c4d3cdc5-689e-4c88-919e-ff791e0fcbbb" providerId="ADAL" clId="{9C88EA1D-9920-48FE-B76A-94B84109BDF1}" dt="2022-10-20T15:10:04.927" v="5884" actId="1038"/>
        <pc:sldMkLst>
          <pc:docMk/>
          <pc:sldMk cId="3157572461" sldId="261"/>
        </pc:sldMkLst>
        <pc:spChg chg="mod">
          <ac:chgData name="Laercio Júnior" userId="c4d3cdc5-689e-4c88-919e-ff791e0fcbbb" providerId="ADAL" clId="{9C88EA1D-9920-48FE-B76A-94B84109BDF1}" dt="2022-10-20T15:02:34.418" v="5749" actId="14100"/>
          <ac:spMkLst>
            <pc:docMk/>
            <pc:sldMk cId="3157572461" sldId="261"/>
            <ac:spMk id="2" creationId="{15209E23-80DD-6B3E-4B91-5479F1C5B946}"/>
          </ac:spMkLst>
        </pc:spChg>
        <pc:spChg chg="del">
          <ac:chgData name="Laercio Júnior" userId="c4d3cdc5-689e-4c88-919e-ff791e0fcbbb" providerId="ADAL" clId="{9C88EA1D-9920-48FE-B76A-94B84109BDF1}" dt="2022-10-16T17:29:00.404" v="2192" actId="931"/>
          <ac:spMkLst>
            <pc:docMk/>
            <pc:sldMk cId="3157572461" sldId="261"/>
            <ac:spMk id="3" creationId="{F8064280-E8C3-F7C0-3B40-FD6CAE5C37B9}"/>
          </ac:spMkLst>
        </pc:spChg>
        <pc:spChg chg="add mod">
          <ac:chgData name="Laercio Júnior" userId="c4d3cdc5-689e-4c88-919e-ff791e0fcbbb" providerId="ADAL" clId="{9C88EA1D-9920-48FE-B76A-94B84109BDF1}" dt="2022-10-16T17:33:23.757" v="2274" actId="1076"/>
          <ac:spMkLst>
            <pc:docMk/>
            <pc:sldMk cId="3157572461" sldId="261"/>
            <ac:spMk id="6" creationId="{EBCEF9A1-F9BC-5461-996B-078E8984FEC3}"/>
          </ac:spMkLst>
        </pc:spChg>
        <pc:spChg chg="add del mod">
          <ac:chgData name="Laercio Júnior" userId="c4d3cdc5-689e-4c88-919e-ff791e0fcbbb" providerId="ADAL" clId="{9C88EA1D-9920-48FE-B76A-94B84109BDF1}" dt="2022-10-16T17:30:20.775" v="2219" actId="11529"/>
          <ac:spMkLst>
            <pc:docMk/>
            <pc:sldMk cId="3157572461" sldId="261"/>
            <ac:spMk id="7" creationId="{C119B8F4-AF89-08F1-5A51-5AB6BD421F41}"/>
          </ac:spMkLst>
        </pc:spChg>
        <pc:spChg chg="add mod">
          <ac:chgData name="Laercio Júnior" userId="c4d3cdc5-689e-4c88-919e-ff791e0fcbbb" providerId="ADAL" clId="{9C88EA1D-9920-48FE-B76A-94B84109BDF1}" dt="2022-10-16T17:31:08.719" v="2235" actId="20577"/>
          <ac:spMkLst>
            <pc:docMk/>
            <pc:sldMk cId="3157572461" sldId="261"/>
            <ac:spMk id="8" creationId="{1A0A2D42-F15C-2560-A3E6-A7BAA147E9BE}"/>
          </ac:spMkLst>
        </pc:spChg>
        <pc:spChg chg="add mod">
          <ac:chgData name="Laercio Júnior" userId="c4d3cdc5-689e-4c88-919e-ff791e0fcbbb" providerId="ADAL" clId="{9C88EA1D-9920-48FE-B76A-94B84109BDF1}" dt="2022-10-16T17:34:01.230" v="2397" actId="20577"/>
          <ac:spMkLst>
            <pc:docMk/>
            <pc:sldMk cId="3157572461" sldId="261"/>
            <ac:spMk id="11" creationId="{85A33850-9DD4-9BD7-16E2-79C4A74331E3}"/>
          </ac:spMkLst>
        </pc:spChg>
        <pc:spChg chg="add del mod">
          <ac:chgData name="Laercio Júnior" userId="c4d3cdc5-689e-4c88-919e-ff791e0fcbbb" providerId="ADAL" clId="{9C88EA1D-9920-48FE-B76A-94B84109BDF1}" dt="2022-10-16T17:35:51.193" v="2399" actId="478"/>
          <ac:spMkLst>
            <pc:docMk/>
            <pc:sldMk cId="3157572461" sldId="261"/>
            <ac:spMk id="14" creationId="{26FFC88F-6C4F-3A52-3E4B-7572F30E3E21}"/>
          </ac:spMkLst>
        </pc:spChg>
        <pc:spChg chg="add del mod">
          <ac:chgData name="Laercio Júnior" userId="c4d3cdc5-689e-4c88-919e-ff791e0fcbbb" providerId="ADAL" clId="{9C88EA1D-9920-48FE-B76A-94B84109BDF1}" dt="2022-10-16T17:36:19.147" v="2401" actId="478"/>
          <ac:spMkLst>
            <pc:docMk/>
            <pc:sldMk cId="3157572461" sldId="261"/>
            <ac:spMk id="17" creationId="{9E11BF5F-2E4B-276B-AC16-F8F071E726C6}"/>
          </ac:spMkLst>
        </pc:spChg>
        <pc:spChg chg="add mod">
          <ac:chgData name="Laercio Júnior" userId="c4d3cdc5-689e-4c88-919e-ff791e0fcbbb" providerId="ADAL" clId="{9C88EA1D-9920-48FE-B76A-94B84109BDF1}" dt="2022-10-16T17:41:32.406" v="2573" actId="1076"/>
          <ac:spMkLst>
            <pc:docMk/>
            <pc:sldMk cId="3157572461" sldId="261"/>
            <ac:spMk id="18" creationId="{802DEE09-5BB0-4DC8-094A-1755AA3B5C9B}"/>
          </ac:spMkLst>
        </pc:spChg>
        <pc:spChg chg="add mod">
          <ac:chgData name="Laercio Júnior" userId="c4d3cdc5-689e-4c88-919e-ff791e0fcbbb" providerId="ADAL" clId="{9C88EA1D-9920-48FE-B76A-94B84109BDF1}" dt="2022-10-16T17:41:56.976" v="2577" actId="1076"/>
          <ac:spMkLst>
            <pc:docMk/>
            <pc:sldMk cId="3157572461" sldId="261"/>
            <ac:spMk id="19" creationId="{9D14ECA1-2988-7BAB-95FC-9EC81793EA0A}"/>
          </ac:spMkLst>
        </pc:spChg>
        <pc:spChg chg="add mod">
          <ac:chgData name="Laercio Júnior" userId="c4d3cdc5-689e-4c88-919e-ff791e0fcbbb" providerId="ADAL" clId="{9C88EA1D-9920-48FE-B76A-94B84109BDF1}" dt="2022-10-16T17:41:52.290" v="2576" actId="1076"/>
          <ac:spMkLst>
            <pc:docMk/>
            <pc:sldMk cId="3157572461" sldId="261"/>
            <ac:spMk id="20" creationId="{DC185ED6-7345-C49F-44F2-A6D5D1CA2C7B}"/>
          </ac:spMkLst>
        </pc:spChg>
        <pc:spChg chg="add mod">
          <ac:chgData name="Laercio Júnior" userId="c4d3cdc5-689e-4c88-919e-ff791e0fcbbb" providerId="ADAL" clId="{9C88EA1D-9920-48FE-B76A-94B84109BDF1}" dt="2022-10-20T15:05:53.853" v="5776" actId="1076"/>
          <ac:spMkLst>
            <pc:docMk/>
            <pc:sldMk cId="3157572461" sldId="261"/>
            <ac:spMk id="21" creationId="{C938B58B-B630-9399-96B6-5A26A51B19D0}"/>
          </ac:spMkLst>
        </pc:spChg>
        <pc:spChg chg="add mod">
          <ac:chgData name="Laercio Júnior" userId="c4d3cdc5-689e-4c88-919e-ff791e0fcbbb" providerId="ADAL" clId="{9C88EA1D-9920-48FE-B76A-94B84109BDF1}" dt="2022-10-20T15:05:26.797" v="5775" actId="20577"/>
          <ac:spMkLst>
            <pc:docMk/>
            <pc:sldMk cId="3157572461" sldId="261"/>
            <ac:spMk id="22" creationId="{7EF97F2F-7E6A-8340-9F32-8A9BBBC786A8}"/>
          </ac:spMkLst>
        </pc:spChg>
        <pc:spChg chg="add del mod">
          <ac:chgData name="Laercio Júnior" userId="c4d3cdc5-689e-4c88-919e-ff791e0fcbbb" providerId="ADAL" clId="{9C88EA1D-9920-48FE-B76A-94B84109BDF1}" dt="2022-10-20T15:06:09.396" v="5779"/>
          <ac:spMkLst>
            <pc:docMk/>
            <pc:sldMk cId="3157572461" sldId="261"/>
            <ac:spMk id="23" creationId="{0AFDBCE1-D98B-D2E3-CC99-4F3C7CABD5D8}"/>
          </ac:spMkLst>
        </pc:spChg>
        <pc:spChg chg="add mod">
          <ac:chgData name="Laercio Júnior" userId="c4d3cdc5-689e-4c88-919e-ff791e0fcbbb" providerId="ADAL" clId="{9C88EA1D-9920-48FE-B76A-94B84109BDF1}" dt="2022-10-20T15:06:47.560" v="5813" actId="1076"/>
          <ac:spMkLst>
            <pc:docMk/>
            <pc:sldMk cId="3157572461" sldId="261"/>
            <ac:spMk id="24" creationId="{49CD8E34-4159-A51D-96B9-2BDD9075D706}"/>
          </ac:spMkLst>
        </pc:spChg>
        <pc:spChg chg="add mod">
          <ac:chgData name="Laercio Júnior" userId="c4d3cdc5-689e-4c88-919e-ff791e0fcbbb" providerId="ADAL" clId="{9C88EA1D-9920-48FE-B76A-94B84109BDF1}" dt="2022-10-20T15:10:04.927" v="5884" actId="1038"/>
          <ac:spMkLst>
            <pc:docMk/>
            <pc:sldMk cId="3157572461" sldId="261"/>
            <ac:spMk id="25" creationId="{3C76ADBD-D519-B32B-87FC-285D0792679A}"/>
          </ac:spMkLst>
        </pc:spChg>
        <pc:spChg chg="add mod">
          <ac:chgData name="Laercio Júnior" userId="c4d3cdc5-689e-4c88-919e-ff791e0fcbbb" providerId="ADAL" clId="{9C88EA1D-9920-48FE-B76A-94B84109BDF1}" dt="2022-10-20T15:08:06.310" v="5839" actId="571"/>
          <ac:spMkLst>
            <pc:docMk/>
            <pc:sldMk cId="3157572461" sldId="261"/>
            <ac:spMk id="26" creationId="{F9BB3B08-874C-BF12-3103-879364D15C11}"/>
          </ac:spMkLst>
        </pc:spChg>
        <pc:spChg chg="add mod">
          <ac:chgData name="Laercio Júnior" userId="c4d3cdc5-689e-4c88-919e-ff791e0fcbbb" providerId="ADAL" clId="{9C88EA1D-9920-48FE-B76A-94B84109BDF1}" dt="2022-10-20T15:08:06.310" v="5839" actId="571"/>
          <ac:spMkLst>
            <pc:docMk/>
            <pc:sldMk cId="3157572461" sldId="261"/>
            <ac:spMk id="27" creationId="{0709A577-765E-10F9-36E3-05571D35809A}"/>
          </ac:spMkLst>
        </pc:spChg>
        <pc:picChg chg="add mod">
          <ac:chgData name="Laercio Júnior" userId="c4d3cdc5-689e-4c88-919e-ff791e0fcbbb" providerId="ADAL" clId="{9C88EA1D-9920-48FE-B76A-94B84109BDF1}" dt="2022-10-16T17:29:20.778" v="2195" actId="1076"/>
          <ac:picMkLst>
            <pc:docMk/>
            <pc:sldMk cId="3157572461" sldId="261"/>
            <ac:picMk id="5" creationId="{C74A9EA2-1EAB-7576-2960-D7FA5BC817A0}"/>
          </ac:picMkLst>
        </pc:picChg>
        <pc:picChg chg="add mod">
          <ac:chgData name="Laercio Júnior" userId="c4d3cdc5-689e-4c88-919e-ff791e0fcbbb" providerId="ADAL" clId="{9C88EA1D-9920-48FE-B76A-94B84109BDF1}" dt="2022-10-16T17:33:47.814" v="2384" actId="1076"/>
          <ac:picMkLst>
            <pc:docMk/>
            <pc:sldMk cId="3157572461" sldId="261"/>
            <ac:picMk id="10" creationId="{30DB0552-F59C-5B6A-5FB4-424C4E8AF8C7}"/>
          </ac:picMkLst>
        </pc:picChg>
        <pc:picChg chg="add del mod">
          <ac:chgData name="Laercio Júnior" userId="c4d3cdc5-689e-4c88-919e-ff791e0fcbbb" providerId="ADAL" clId="{9C88EA1D-9920-48FE-B76A-94B84109BDF1}" dt="2022-10-16T17:35:51.193" v="2399" actId="478"/>
          <ac:picMkLst>
            <pc:docMk/>
            <pc:sldMk cId="3157572461" sldId="261"/>
            <ac:picMk id="13" creationId="{DEE80539-5B2E-C1FD-BBB8-E51F28127D9A}"/>
          </ac:picMkLst>
        </pc:picChg>
        <pc:picChg chg="add mod modCrop">
          <ac:chgData name="Laercio Júnior" userId="c4d3cdc5-689e-4c88-919e-ff791e0fcbbb" providerId="ADAL" clId="{9C88EA1D-9920-48FE-B76A-94B84109BDF1}" dt="2022-10-16T17:41:35.334" v="2574" actId="1076"/>
          <ac:picMkLst>
            <pc:docMk/>
            <pc:sldMk cId="3157572461" sldId="261"/>
            <ac:picMk id="16" creationId="{D9CC6E01-2602-FDBF-73D9-E60AD6FB3615}"/>
          </ac:picMkLst>
        </pc:picChg>
      </pc:sldChg>
      <pc:sldChg chg="addSp modSp new mod">
        <pc:chgData name="Laercio Júnior" userId="c4d3cdc5-689e-4c88-919e-ff791e0fcbbb" providerId="ADAL" clId="{9C88EA1D-9920-48FE-B76A-94B84109BDF1}" dt="2022-10-20T15:11:30.042" v="5885" actId="14100"/>
        <pc:sldMkLst>
          <pc:docMk/>
          <pc:sldMk cId="838072074" sldId="262"/>
        </pc:sldMkLst>
        <pc:spChg chg="mod">
          <ac:chgData name="Laercio Júnior" userId="c4d3cdc5-689e-4c88-919e-ff791e0fcbbb" providerId="ADAL" clId="{9C88EA1D-9920-48FE-B76A-94B84109BDF1}" dt="2022-10-20T15:02:45.040" v="5750" actId="14100"/>
          <ac:spMkLst>
            <pc:docMk/>
            <pc:sldMk cId="838072074" sldId="262"/>
            <ac:spMk id="2" creationId="{8D3E097A-3D5B-875B-F05C-2996CF87AE74}"/>
          </ac:spMkLst>
        </pc:spChg>
        <pc:spChg chg="mod">
          <ac:chgData name="Laercio Júnior" userId="c4d3cdc5-689e-4c88-919e-ff791e0fcbbb" providerId="ADAL" clId="{9C88EA1D-9920-48FE-B76A-94B84109BDF1}" dt="2022-10-20T15:11:30.042" v="5885" actId="14100"/>
          <ac:spMkLst>
            <pc:docMk/>
            <pc:sldMk cId="838072074" sldId="262"/>
            <ac:spMk id="3" creationId="{515FC7F2-AACD-93BB-05EF-265F7D8AB6DF}"/>
          </ac:spMkLst>
        </pc:spChg>
        <pc:graphicFrameChg chg="add mod modGraphic">
          <ac:chgData name="Laercio Júnior" userId="c4d3cdc5-689e-4c88-919e-ff791e0fcbbb" providerId="ADAL" clId="{9C88EA1D-9920-48FE-B76A-94B84109BDF1}" dt="2022-10-16T18:23:46.822" v="3724" actId="20577"/>
          <ac:graphicFrameMkLst>
            <pc:docMk/>
            <pc:sldMk cId="838072074" sldId="262"/>
            <ac:graphicFrameMk id="4" creationId="{0D9E49B5-2430-9AD5-7F33-F42620703EC8}"/>
          </ac:graphicFrameMkLst>
        </pc:graphicFrameChg>
      </pc:sldChg>
      <pc:sldChg chg="addSp modSp new mod modAnim addCm">
        <pc:chgData name="Laercio Júnior" userId="c4d3cdc5-689e-4c88-919e-ff791e0fcbbb" providerId="ADAL" clId="{9C88EA1D-9920-48FE-B76A-94B84109BDF1}" dt="2022-10-20T15:04:16.524" v="5763" actId="14100"/>
        <pc:sldMkLst>
          <pc:docMk/>
          <pc:sldMk cId="2622396910" sldId="263"/>
        </pc:sldMkLst>
        <pc:spChg chg="mod">
          <ac:chgData name="Laercio Júnior" userId="c4d3cdc5-689e-4c88-919e-ff791e0fcbbb" providerId="ADAL" clId="{9C88EA1D-9920-48FE-B76A-94B84109BDF1}" dt="2022-10-20T15:03:11.508" v="5755" actId="14100"/>
          <ac:spMkLst>
            <pc:docMk/>
            <pc:sldMk cId="2622396910" sldId="263"/>
            <ac:spMk id="2" creationId="{9F2DA57D-734E-61E1-D63A-7434F3253F4F}"/>
          </ac:spMkLst>
        </pc:spChg>
        <pc:spChg chg="mod">
          <ac:chgData name="Laercio Júnior" userId="c4d3cdc5-689e-4c88-919e-ff791e0fcbbb" providerId="ADAL" clId="{9C88EA1D-9920-48FE-B76A-94B84109BDF1}" dt="2022-10-20T15:04:16.524" v="5763" actId="14100"/>
          <ac:spMkLst>
            <pc:docMk/>
            <pc:sldMk cId="2622396910" sldId="263"/>
            <ac:spMk id="3" creationId="{4B7D624B-3578-CC53-C15C-5A9C0D784759}"/>
          </ac:spMkLst>
        </pc:spChg>
        <pc:spChg chg="add mod">
          <ac:chgData name="Laercio Júnior" userId="c4d3cdc5-689e-4c88-919e-ff791e0fcbbb" providerId="ADAL" clId="{9C88EA1D-9920-48FE-B76A-94B84109BDF1}" dt="2022-10-20T15:03:49.206" v="5759" actId="1076"/>
          <ac:spMkLst>
            <pc:docMk/>
            <pc:sldMk cId="2622396910" sldId="263"/>
            <ac:spMk id="5" creationId="{580D689D-E483-3372-F749-AE80D3AFD404}"/>
          </ac:spMkLst>
        </pc:spChg>
        <pc:graphicFrameChg chg="add mod modGraphic">
          <ac:chgData name="Laercio Júnior" userId="c4d3cdc5-689e-4c88-919e-ff791e0fcbbb" providerId="ADAL" clId="{9C88EA1D-9920-48FE-B76A-94B84109BDF1}" dt="2022-10-17T15:16:06.152" v="4549" actId="20577"/>
          <ac:graphicFrameMkLst>
            <pc:docMk/>
            <pc:sldMk cId="2622396910" sldId="263"/>
            <ac:graphicFrameMk id="4" creationId="{85802FCA-E6B1-6F06-2A27-BDE2F492B9C3}"/>
          </ac:graphicFrameMkLst>
        </pc:graphicFrameChg>
        <pc:picChg chg="add mod">
          <ac:chgData name="Laercio Júnior" userId="c4d3cdc5-689e-4c88-919e-ff791e0fcbbb" providerId="ADAL" clId="{9C88EA1D-9920-48FE-B76A-94B84109BDF1}" dt="2022-10-20T15:04:01.807" v="5762" actId="1076"/>
          <ac:picMkLst>
            <pc:docMk/>
            <pc:sldMk cId="2622396910" sldId="263"/>
            <ac:picMk id="6" creationId="{72DFB141-EBFD-4E87-CBCA-C1D865A547FD}"/>
          </ac:picMkLst>
        </pc:picChg>
      </pc:sldChg>
      <pc:sldChg chg="new del">
        <pc:chgData name="Laercio Júnior" userId="c4d3cdc5-689e-4c88-919e-ff791e0fcbbb" providerId="ADAL" clId="{9C88EA1D-9920-48FE-B76A-94B84109BDF1}" dt="2022-10-20T14:23:48.406" v="5181" actId="680"/>
        <pc:sldMkLst>
          <pc:docMk/>
          <pc:sldMk cId="2290755454" sldId="264"/>
        </pc:sldMkLst>
      </pc:sldChg>
      <pc:sldChg chg="modSp new del mod">
        <pc:chgData name="Laercio Júnior" userId="c4d3cdc5-689e-4c88-919e-ff791e0fcbbb" providerId="ADAL" clId="{9C88EA1D-9920-48FE-B76A-94B84109BDF1}" dt="2022-10-18T17:58:17.509" v="5179" actId="2696"/>
        <pc:sldMkLst>
          <pc:docMk/>
          <pc:sldMk cId="3305110469" sldId="264"/>
        </pc:sldMkLst>
        <pc:spChg chg="mod">
          <ac:chgData name="Laercio Júnior" userId="c4d3cdc5-689e-4c88-919e-ff791e0fcbbb" providerId="ADAL" clId="{9C88EA1D-9920-48FE-B76A-94B84109BDF1}" dt="2022-10-18T17:15:32.229" v="4602" actId="20577"/>
          <ac:spMkLst>
            <pc:docMk/>
            <pc:sldMk cId="3305110469" sldId="264"/>
            <ac:spMk id="2" creationId="{2BE394CB-D8AC-F317-C9BB-BB29D633A8F0}"/>
          </ac:spMkLst>
        </pc:spChg>
        <pc:spChg chg="mod">
          <ac:chgData name="Laercio Júnior" userId="c4d3cdc5-689e-4c88-919e-ff791e0fcbbb" providerId="ADAL" clId="{9C88EA1D-9920-48FE-B76A-94B84109BDF1}" dt="2022-10-18T17:58:06.519" v="5178" actId="20577"/>
          <ac:spMkLst>
            <pc:docMk/>
            <pc:sldMk cId="3305110469" sldId="264"/>
            <ac:spMk id="3" creationId="{AEAF4DB6-6154-70FB-E1CF-A594EDA9E16A}"/>
          </ac:spMkLst>
        </pc:spChg>
      </pc:sldChg>
      <pc:sldChg chg="addSp delSp modSp add mod delAnim modAnim">
        <pc:chgData name="Laercio Júnior" userId="c4d3cdc5-689e-4c88-919e-ff791e0fcbbb" providerId="ADAL" clId="{9C88EA1D-9920-48FE-B76A-94B84109BDF1}" dt="2022-10-20T15:13:53.449" v="5996" actId="1076"/>
        <pc:sldMkLst>
          <pc:docMk/>
          <pc:sldMk cId="3889007024" sldId="264"/>
        </pc:sldMkLst>
        <pc:spChg chg="mod">
          <ac:chgData name="Laercio Júnior" userId="c4d3cdc5-689e-4c88-919e-ff791e0fcbbb" providerId="ADAL" clId="{9C88EA1D-9920-48FE-B76A-94B84109BDF1}" dt="2022-10-20T15:02:52.400" v="5751" actId="14100"/>
          <ac:spMkLst>
            <pc:docMk/>
            <pc:sldMk cId="3889007024" sldId="264"/>
            <ac:spMk id="2" creationId="{9F2DA57D-734E-61E1-D63A-7434F3253F4F}"/>
          </ac:spMkLst>
        </pc:spChg>
        <pc:spChg chg="mod">
          <ac:chgData name="Laercio Júnior" userId="c4d3cdc5-689e-4c88-919e-ff791e0fcbbb" providerId="ADAL" clId="{9C88EA1D-9920-48FE-B76A-94B84109BDF1}" dt="2022-10-20T14:30:36.776" v="5497" actId="20577"/>
          <ac:spMkLst>
            <pc:docMk/>
            <pc:sldMk cId="3889007024" sldId="264"/>
            <ac:spMk id="3" creationId="{4B7D624B-3578-CC53-C15C-5A9C0D784759}"/>
          </ac:spMkLst>
        </pc:spChg>
        <pc:spChg chg="del">
          <ac:chgData name="Laercio Júnior" userId="c4d3cdc5-689e-4c88-919e-ff791e0fcbbb" providerId="ADAL" clId="{9C88EA1D-9920-48FE-B76A-94B84109BDF1}" dt="2022-10-20T14:24:06.154" v="5188" actId="478"/>
          <ac:spMkLst>
            <pc:docMk/>
            <pc:sldMk cId="3889007024" sldId="264"/>
            <ac:spMk id="5" creationId="{580D689D-E483-3372-F749-AE80D3AFD404}"/>
          </ac:spMkLst>
        </pc:spChg>
        <pc:spChg chg="add mod">
          <ac:chgData name="Laercio Júnior" userId="c4d3cdc5-689e-4c88-919e-ff791e0fcbbb" providerId="ADAL" clId="{9C88EA1D-9920-48FE-B76A-94B84109BDF1}" dt="2022-10-20T15:13:53.449" v="5996" actId="1076"/>
          <ac:spMkLst>
            <pc:docMk/>
            <pc:sldMk cId="3889007024" sldId="264"/>
            <ac:spMk id="7" creationId="{A76FB680-0896-871F-E9B2-3FA9AE49B6A1}"/>
          </ac:spMkLst>
        </pc:spChg>
        <pc:graphicFrameChg chg="mod modGraphic">
          <ac:chgData name="Laercio Júnior" userId="c4d3cdc5-689e-4c88-919e-ff791e0fcbbb" providerId="ADAL" clId="{9C88EA1D-9920-48FE-B76A-94B84109BDF1}" dt="2022-10-20T15:12:48.796" v="5990" actId="2710"/>
          <ac:graphicFrameMkLst>
            <pc:docMk/>
            <pc:sldMk cId="3889007024" sldId="264"/>
            <ac:graphicFrameMk id="4" creationId="{85802FCA-E6B1-6F06-2A27-BDE2F492B9C3}"/>
          </ac:graphicFrameMkLst>
        </pc:graphicFrameChg>
        <pc:picChg chg="del mod">
          <ac:chgData name="Laercio Júnior" userId="c4d3cdc5-689e-4c88-919e-ff791e0fcbbb" providerId="ADAL" clId="{9C88EA1D-9920-48FE-B76A-94B84109BDF1}" dt="2022-10-20T14:23:56.287" v="5184" actId="478"/>
          <ac:picMkLst>
            <pc:docMk/>
            <pc:sldMk cId="3889007024" sldId="264"/>
            <ac:picMk id="6" creationId="{72DFB141-EBFD-4E87-CBCA-C1D865A547FD}"/>
          </ac:picMkLst>
        </pc:picChg>
      </pc:sldChg>
      <pc:sldChg chg="addSp delSp modSp new mod">
        <pc:chgData name="Laercio Júnior" userId="c4d3cdc5-689e-4c88-919e-ff791e0fcbbb" providerId="ADAL" clId="{9C88EA1D-9920-48FE-B76A-94B84109BDF1}" dt="2022-10-20T14:57:55.154" v="5726" actId="931"/>
        <pc:sldMkLst>
          <pc:docMk/>
          <pc:sldMk cId="292110394" sldId="265"/>
        </pc:sldMkLst>
        <pc:spChg chg="mod">
          <ac:chgData name="Laercio Júnior" userId="c4d3cdc5-689e-4c88-919e-ff791e0fcbbb" providerId="ADAL" clId="{9C88EA1D-9920-48FE-B76A-94B84109BDF1}" dt="2022-10-20T14:57:35.260" v="5725" actId="122"/>
          <ac:spMkLst>
            <pc:docMk/>
            <pc:sldMk cId="292110394" sldId="265"/>
            <ac:spMk id="2" creationId="{E58CDE4B-3508-31B1-78A2-A9AC4621BC49}"/>
          </ac:spMkLst>
        </pc:spChg>
        <pc:spChg chg="del">
          <ac:chgData name="Laercio Júnior" userId="c4d3cdc5-689e-4c88-919e-ff791e0fcbbb" providerId="ADAL" clId="{9C88EA1D-9920-48FE-B76A-94B84109BDF1}" dt="2022-10-20T14:57:55.154" v="5726" actId="931"/>
          <ac:spMkLst>
            <pc:docMk/>
            <pc:sldMk cId="292110394" sldId="265"/>
            <ac:spMk id="3" creationId="{9705A71C-3A2D-3157-B04B-A478D449DD13}"/>
          </ac:spMkLst>
        </pc:spChg>
        <pc:picChg chg="add mod">
          <ac:chgData name="Laercio Júnior" userId="c4d3cdc5-689e-4c88-919e-ff791e0fcbbb" providerId="ADAL" clId="{9C88EA1D-9920-48FE-B76A-94B84109BDF1}" dt="2022-10-20T14:57:55.154" v="5726" actId="931"/>
          <ac:picMkLst>
            <pc:docMk/>
            <pc:sldMk cId="292110394" sldId="265"/>
            <ac:picMk id="5" creationId="{EA79184E-0BA7-FB9E-F5FF-B9718B22D1C4}"/>
          </ac:picMkLst>
        </pc:picChg>
      </pc:sldChg>
      <pc:sldChg chg="new add del">
        <pc:chgData name="Laercio Júnior" userId="c4d3cdc5-689e-4c88-919e-ff791e0fcbbb" providerId="ADAL" clId="{9C88EA1D-9920-48FE-B76A-94B84109BDF1}" dt="2022-10-20T15:12:22.456" v="5985" actId="680"/>
        <pc:sldMkLst>
          <pc:docMk/>
          <pc:sldMk cId="1243699028" sldId="266"/>
        </pc:sldMkLst>
      </pc:sldChg>
      <pc:sldMasterChg chg="addSp delSp modSp mod modSldLayout">
        <pc:chgData name="Laercio Júnior" userId="c4d3cdc5-689e-4c88-919e-ff791e0fcbbb" providerId="ADAL" clId="{9C88EA1D-9920-48FE-B76A-94B84109BDF1}" dt="2022-10-20T15:14:28.696" v="5998" actId="1035"/>
        <pc:sldMasterMkLst>
          <pc:docMk/>
          <pc:sldMasterMk cId="750170590" sldId="2147483648"/>
        </pc:sldMasterMkLst>
        <pc:graphicFrameChg chg="add del mod">
          <ac:chgData name="Laercio Júnior" userId="c4d3cdc5-689e-4c88-919e-ff791e0fcbbb" providerId="ADAL" clId="{9C88EA1D-9920-48FE-B76A-94B84109BDF1}" dt="2022-10-20T15:01:57.573" v="5739"/>
          <ac:graphicFrameMkLst>
            <pc:docMk/>
            <pc:sldMasterMk cId="750170590" sldId="2147483648"/>
            <ac:graphicFrameMk id="7" creationId="{CC8C2C76-95DE-DEF0-7152-266BB1248F9A}"/>
          </ac:graphicFrameMkLst>
        </pc:graphicFrameChg>
        <pc:sldLayoutChg chg="addSp delSp modSp mod">
          <pc:chgData name="Laercio Júnior" userId="c4d3cdc5-689e-4c88-919e-ff791e0fcbbb" providerId="ADAL" clId="{9C88EA1D-9920-48FE-B76A-94B84109BDF1}" dt="2022-10-20T15:14:28.696" v="5998" actId="1035"/>
          <pc:sldLayoutMkLst>
            <pc:docMk/>
            <pc:sldMasterMk cId="750170590" sldId="2147483648"/>
            <pc:sldLayoutMk cId="2891181758" sldId="2147483650"/>
          </pc:sldLayoutMkLst>
          <pc:spChg chg="mod">
            <ac:chgData name="Laercio Júnior" userId="c4d3cdc5-689e-4c88-919e-ff791e0fcbbb" providerId="ADAL" clId="{9C88EA1D-9920-48FE-B76A-94B84109BDF1}" dt="2022-10-20T15:02:14.808" v="5748" actId="1076"/>
            <ac:spMkLst>
              <pc:docMk/>
              <pc:sldMasterMk cId="750170590" sldId="2147483648"/>
              <pc:sldLayoutMk cId="2891181758" sldId="2147483650"/>
              <ac:spMk id="3" creationId="{3C0F2C36-B7BB-DA14-34B7-10FDFAF8217B}"/>
            </ac:spMkLst>
          </pc:spChg>
          <pc:picChg chg="add del mod">
            <ac:chgData name="Laercio Júnior" userId="c4d3cdc5-689e-4c88-919e-ff791e0fcbbb" providerId="ADAL" clId="{9C88EA1D-9920-48FE-B76A-94B84109BDF1}" dt="2022-10-20T15:00:23.437" v="5733" actId="931"/>
            <ac:picMkLst>
              <pc:docMk/>
              <pc:sldMasterMk cId="750170590" sldId="2147483648"/>
              <pc:sldLayoutMk cId="2891181758" sldId="2147483650"/>
              <ac:picMk id="8" creationId="{46D67D52-EC26-F732-7CFA-C7D140933C21}"/>
            </ac:picMkLst>
          </pc:picChg>
          <pc:picChg chg="add del mod">
            <ac:chgData name="Laercio Júnior" userId="c4d3cdc5-689e-4c88-919e-ff791e0fcbbb" providerId="ADAL" clId="{9C88EA1D-9920-48FE-B76A-94B84109BDF1}" dt="2022-10-20T15:01:55.731" v="5736" actId="478"/>
            <ac:picMkLst>
              <pc:docMk/>
              <pc:sldMasterMk cId="750170590" sldId="2147483648"/>
              <pc:sldLayoutMk cId="2891181758" sldId="2147483650"/>
              <ac:picMk id="10" creationId="{4D4D5892-6249-7CFF-2BA0-559802AE3C5D}"/>
            </ac:picMkLst>
          </pc:picChg>
          <pc:picChg chg="add mod">
            <ac:chgData name="Laercio Júnior" userId="c4d3cdc5-689e-4c88-919e-ff791e0fcbbb" providerId="ADAL" clId="{9C88EA1D-9920-48FE-B76A-94B84109BDF1}" dt="2022-10-20T15:14:28.696" v="5998" actId="1035"/>
            <ac:picMkLst>
              <pc:docMk/>
              <pc:sldMasterMk cId="750170590" sldId="2147483648"/>
              <pc:sldLayoutMk cId="2891181758" sldId="2147483650"/>
              <ac:picMk id="11" creationId="{41D839C6-4A24-D752-BFC5-4B0D958DC210}"/>
            </ac:picMkLst>
          </pc:picChg>
        </pc:sldLayoutChg>
      </pc:sldMasterChg>
    </pc:docChg>
  </pc:docChgLst>
</pc:chgInfo>
</file>

<file path=ppt/comments/modernComment_107_9C4E99E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B503D5D-88C2-4C15-A0BB-FFF17C61CD0B}" authorId="{F6FF1259-EBEB-069A-64DE-1584ADCD92B6}" created="2022-10-17T14:54:25.28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22396910" sldId="263"/>
      <ac:spMk id="3" creationId="{4B7D624B-3578-CC53-C15C-5A9C0D784759}"/>
      <ac:txMk cp="304" len="8">
        <ac:context len="354" hash="1313701945"/>
      </ac:txMk>
    </ac:txMkLst>
    <p188:pos x="9413488" y="2040131"/>
    <p188:txBody>
      <a:bodyPr/>
      <a:lstStyle/>
      <a:p>
        <a:r>
          <a:rPr lang="pt-PT"/>
          <a:t>G2 é um "software marketplace" que faz recomendações baseadas em peer reviews.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35EF1E-2431-4041-A453-29CF63BFA04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C745741-CB23-4464-9695-01A19F8D1E32}">
      <dgm:prSet/>
      <dgm:spPr/>
      <dgm:t>
        <a:bodyPr/>
        <a:lstStyle/>
        <a:p>
          <a:r>
            <a:rPr lang="pt-PT" dirty="0"/>
            <a:t>Desenvolvimento de aplicações por profissionais não informáticos</a:t>
          </a:r>
          <a:endParaRPr lang="en-US" dirty="0"/>
        </a:p>
      </dgm:t>
    </dgm:pt>
    <dgm:pt modelId="{099FE20E-5BFF-4BAC-AD88-C536F4EF2F8E}" type="parTrans" cxnId="{0AB0B76E-57D5-451F-870E-AF10C0E6EF08}">
      <dgm:prSet/>
      <dgm:spPr/>
      <dgm:t>
        <a:bodyPr/>
        <a:lstStyle/>
        <a:p>
          <a:endParaRPr lang="en-US"/>
        </a:p>
      </dgm:t>
    </dgm:pt>
    <dgm:pt modelId="{7A8ED720-425D-4A09-88AD-655E67F4382B}" type="sibTrans" cxnId="{0AB0B76E-57D5-451F-870E-AF10C0E6EF08}">
      <dgm:prSet/>
      <dgm:spPr/>
      <dgm:t>
        <a:bodyPr/>
        <a:lstStyle/>
        <a:p>
          <a:endParaRPr lang="en-US"/>
        </a:p>
      </dgm:t>
    </dgm:pt>
    <dgm:pt modelId="{E1B0C867-6AE8-4CDC-9EBD-05D0621D3066}">
      <dgm:prSet/>
      <dgm:spPr/>
      <dgm:t>
        <a:bodyPr/>
        <a:lstStyle/>
        <a:p>
          <a:r>
            <a:rPr lang="pt-PT" i="1"/>
            <a:t>Laercio Cruvinel, Autónoma Techlab</a:t>
          </a:r>
          <a:endParaRPr lang="en-US"/>
        </a:p>
      </dgm:t>
    </dgm:pt>
    <dgm:pt modelId="{EE05826C-2B8C-4092-B812-9C97A92FA1A8}" type="parTrans" cxnId="{9D874255-4BC0-4AB3-9F48-4C0DA8778F88}">
      <dgm:prSet/>
      <dgm:spPr/>
      <dgm:t>
        <a:bodyPr/>
        <a:lstStyle/>
        <a:p>
          <a:endParaRPr lang="en-US"/>
        </a:p>
      </dgm:t>
    </dgm:pt>
    <dgm:pt modelId="{6DAB06EF-CD72-4A18-A218-08852ED3334D}" type="sibTrans" cxnId="{9D874255-4BC0-4AB3-9F48-4C0DA8778F88}">
      <dgm:prSet/>
      <dgm:spPr/>
      <dgm:t>
        <a:bodyPr/>
        <a:lstStyle/>
        <a:p>
          <a:endParaRPr lang="en-US"/>
        </a:p>
      </dgm:t>
    </dgm:pt>
    <dgm:pt modelId="{0A1CD660-64E5-4B6B-8F05-942E0FBDF738}">
      <dgm:prSet/>
      <dgm:spPr/>
      <dgm:t>
        <a:bodyPr/>
        <a:lstStyle/>
        <a:p>
          <a:r>
            <a:rPr lang="pt-PT"/>
            <a:t>História e Humanidades Digitais: O Potencial das Humanidades na Era Digital</a:t>
          </a:r>
          <a:endParaRPr lang="en-US"/>
        </a:p>
      </dgm:t>
    </dgm:pt>
    <dgm:pt modelId="{5A423B46-F99B-4541-9FF0-9D79042647D4}" type="parTrans" cxnId="{768EF56F-65F5-48A2-BDC6-28ED835C1C67}">
      <dgm:prSet/>
      <dgm:spPr/>
      <dgm:t>
        <a:bodyPr/>
        <a:lstStyle/>
        <a:p>
          <a:endParaRPr lang="en-US"/>
        </a:p>
      </dgm:t>
    </dgm:pt>
    <dgm:pt modelId="{2C3E06C9-BA7F-4688-8D2D-3A281D377EA4}" type="sibTrans" cxnId="{768EF56F-65F5-48A2-BDC6-28ED835C1C67}">
      <dgm:prSet/>
      <dgm:spPr/>
      <dgm:t>
        <a:bodyPr/>
        <a:lstStyle/>
        <a:p>
          <a:endParaRPr lang="en-US"/>
        </a:p>
      </dgm:t>
    </dgm:pt>
    <dgm:pt modelId="{870C4B42-561B-4064-A7A2-5BE8DA050923}">
      <dgm:prSet/>
      <dgm:spPr/>
      <dgm:t>
        <a:bodyPr/>
        <a:lstStyle/>
        <a:p>
          <a:r>
            <a:rPr lang="pt-PT" i="1"/>
            <a:t>Valéria Pequeno, Autónoma Techlab</a:t>
          </a:r>
          <a:endParaRPr lang="en-US"/>
        </a:p>
      </dgm:t>
    </dgm:pt>
    <dgm:pt modelId="{B60E00B3-322A-478A-83BA-A94BC793DD9D}" type="parTrans" cxnId="{18089576-FD0F-4BB8-B075-78FD230B1994}">
      <dgm:prSet/>
      <dgm:spPr/>
      <dgm:t>
        <a:bodyPr/>
        <a:lstStyle/>
        <a:p>
          <a:endParaRPr lang="en-US"/>
        </a:p>
      </dgm:t>
    </dgm:pt>
    <dgm:pt modelId="{769D903C-2FF1-42B1-899A-4D106B3DCF64}" type="sibTrans" cxnId="{18089576-FD0F-4BB8-B075-78FD230B1994}">
      <dgm:prSet/>
      <dgm:spPr/>
      <dgm:t>
        <a:bodyPr/>
        <a:lstStyle/>
        <a:p>
          <a:endParaRPr lang="en-US"/>
        </a:p>
      </dgm:t>
    </dgm:pt>
    <dgm:pt modelId="{4D131613-1BF4-4FD0-9568-02AF9E208B87}">
      <dgm:prSet/>
      <dgm:spPr/>
      <dgm:t>
        <a:bodyPr/>
        <a:lstStyle/>
        <a:p>
          <a:r>
            <a:rPr lang="pt-PT" i="1"/>
            <a:t>Renata Fernandes, Universidade Federal de Goiás</a:t>
          </a:r>
          <a:endParaRPr lang="en-US"/>
        </a:p>
      </dgm:t>
    </dgm:pt>
    <dgm:pt modelId="{A30D2FE8-79E5-4180-97FA-224716775CA3}" type="parTrans" cxnId="{C4A2F9D9-A2AF-4FA9-AF19-BD03479A06E7}">
      <dgm:prSet/>
      <dgm:spPr/>
      <dgm:t>
        <a:bodyPr/>
        <a:lstStyle/>
        <a:p>
          <a:endParaRPr lang="en-US"/>
        </a:p>
      </dgm:t>
    </dgm:pt>
    <dgm:pt modelId="{DA6D16DD-4F9D-47C6-BB19-6BD4D72AD482}" type="sibTrans" cxnId="{C4A2F9D9-A2AF-4FA9-AF19-BD03479A06E7}">
      <dgm:prSet/>
      <dgm:spPr/>
      <dgm:t>
        <a:bodyPr/>
        <a:lstStyle/>
        <a:p>
          <a:endParaRPr lang="en-US"/>
        </a:p>
      </dgm:t>
    </dgm:pt>
    <dgm:pt modelId="{00D1D64A-F9A8-49F2-BDCC-1E4A9666B259}">
      <dgm:prSet/>
      <dgm:spPr/>
      <dgm:t>
        <a:bodyPr/>
        <a:lstStyle/>
        <a:p>
          <a:r>
            <a:rPr lang="pt-PT"/>
            <a:t>Petições Coloniais: Humanidades Digitais no Mapeamento e Análise da Comunicação Política Ultramarina (1736-1807)</a:t>
          </a:r>
          <a:endParaRPr lang="en-US"/>
        </a:p>
      </dgm:t>
    </dgm:pt>
    <dgm:pt modelId="{3F67A13F-8CB3-48DF-AE9F-DA003818A7A4}" type="parTrans" cxnId="{4FAC8285-23F4-4157-A892-9A8F96106FE8}">
      <dgm:prSet/>
      <dgm:spPr/>
      <dgm:t>
        <a:bodyPr/>
        <a:lstStyle/>
        <a:p>
          <a:endParaRPr lang="en-US"/>
        </a:p>
      </dgm:t>
    </dgm:pt>
    <dgm:pt modelId="{EC478DB8-748B-4381-8A8E-35B38E4500A9}" type="sibTrans" cxnId="{4FAC8285-23F4-4157-A892-9A8F96106FE8}">
      <dgm:prSet/>
      <dgm:spPr/>
      <dgm:t>
        <a:bodyPr/>
        <a:lstStyle/>
        <a:p>
          <a:endParaRPr lang="en-US"/>
        </a:p>
      </dgm:t>
    </dgm:pt>
    <dgm:pt modelId="{C1594FFA-704D-45D9-991B-7AC99E5A9E2C}">
      <dgm:prSet/>
      <dgm:spPr/>
      <dgm:t>
        <a:bodyPr/>
        <a:lstStyle/>
        <a:p>
          <a:r>
            <a:rPr lang="pt-PT" i="1"/>
            <a:t>Valéria Pequeno, Autónoma Techlab</a:t>
          </a:r>
          <a:endParaRPr lang="en-US"/>
        </a:p>
      </dgm:t>
    </dgm:pt>
    <dgm:pt modelId="{F00C9DEC-D83B-47BF-BAE3-5AC5CC68CF83}" type="parTrans" cxnId="{3BF08D0F-E909-4B1C-B559-9B3BFCD33391}">
      <dgm:prSet/>
      <dgm:spPr/>
      <dgm:t>
        <a:bodyPr/>
        <a:lstStyle/>
        <a:p>
          <a:endParaRPr lang="en-US"/>
        </a:p>
      </dgm:t>
    </dgm:pt>
    <dgm:pt modelId="{DFB0942B-B4B3-44EE-B305-B17896864B76}" type="sibTrans" cxnId="{3BF08D0F-E909-4B1C-B559-9B3BFCD33391}">
      <dgm:prSet/>
      <dgm:spPr/>
      <dgm:t>
        <a:bodyPr/>
        <a:lstStyle/>
        <a:p>
          <a:endParaRPr lang="en-US"/>
        </a:p>
      </dgm:t>
    </dgm:pt>
    <dgm:pt modelId="{66353155-2D97-4E33-8C0D-DB7295728C60}">
      <dgm:prSet/>
      <dgm:spPr/>
      <dgm:t>
        <a:bodyPr/>
        <a:lstStyle/>
        <a:p>
          <a:r>
            <a:rPr lang="pt-PT" i="1"/>
            <a:t>Renata Fernandes, Universidade Federal de Goiás</a:t>
          </a:r>
          <a:endParaRPr lang="en-US"/>
        </a:p>
      </dgm:t>
    </dgm:pt>
    <dgm:pt modelId="{C814BE83-BE6F-4490-8EFB-5FBB2BC93134}" type="parTrans" cxnId="{E98609B0-07DA-42EF-A7AE-040AE0F3BDFB}">
      <dgm:prSet/>
      <dgm:spPr/>
      <dgm:t>
        <a:bodyPr/>
        <a:lstStyle/>
        <a:p>
          <a:endParaRPr lang="en-US"/>
        </a:p>
      </dgm:t>
    </dgm:pt>
    <dgm:pt modelId="{6E83DCE1-E9D6-4EF6-AF93-AD34B1577F85}" type="sibTrans" cxnId="{E98609B0-07DA-42EF-A7AE-040AE0F3BDFB}">
      <dgm:prSet/>
      <dgm:spPr/>
      <dgm:t>
        <a:bodyPr/>
        <a:lstStyle/>
        <a:p>
          <a:endParaRPr lang="en-US"/>
        </a:p>
      </dgm:t>
    </dgm:pt>
    <dgm:pt modelId="{B5E48D73-1C7F-44B5-BAA5-8B87435DE802}" type="pres">
      <dgm:prSet presAssocID="{E135EF1E-2431-4041-A453-29CF63BFA04D}" presName="Name0" presStyleCnt="0">
        <dgm:presLayoutVars>
          <dgm:dir/>
          <dgm:animLvl val="lvl"/>
          <dgm:resizeHandles val="exact"/>
        </dgm:presLayoutVars>
      </dgm:prSet>
      <dgm:spPr/>
    </dgm:pt>
    <dgm:pt modelId="{FB90EBF6-4244-4B9D-A707-9A92E49F2AEE}" type="pres">
      <dgm:prSet presAssocID="{AC745741-CB23-4464-9695-01A19F8D1E32}" presName="linNode" presStyleCnt="0"/>
      <dgm:spPr/>
    </dgm:pt>
    <dgm:pt modelId="{166A159E-4D4D-4215-93F1-D4CAB4D57CE4}" type="pres">
      <dgm:prSet presAssocID="{AC745741-CB23-4464-9695-01A19F8D1E3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A38E512-BA78-4EC4-93AA-F6C485D6DEBA}" type="pres">
      <dgm:prSet presAssocID="{AC745741-CB23-4464-9695-01A19F8D1E32}" presName="descendantText" presStyleLbl="alignAccFollowNode1" presStyleIdx="0" presStyleCnt="3">
        <dgm:presLayoutVars>
          <dgm:bulletEnabled val="1"/>
        </dgm:presLayoutVars>
      </dgm:prSet>
      <dgm:spPr/>
    </dgm:pt>
    <dgm:pt modelId="{800C870B-16D5-4508-B618-5B422D796295}" type="pres">
      <dgm:prSet presAssocID="{7A8ED720-425D-4A09-88AD-655E67F4382B}" presName="sp" presStyleCnt="0"/>
      <dgm:spPr/>
    </dgm:pt>
    <dgm:pt modelId="{3A50A326-F527-45D7-9F38-769A3D14E058}" type="pres">
      <dgm:prSet presAssocID="{0A1CD660-64E5-4B6B-8F05-942E0FBDF738}" presName="linNode" presStyleCnt="0"/>
      <dgm:spPr/>
    </dgm:pt>
    <dgm:pt modelId="{9D68DFDD-FE78-47CB-999F-395FAEC7DC91}" type="pres">
      <dgm:prSet presAssocID="{0A1CD660-64E5-4B6B-8F05-942E0FBDF73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E160DD9-C683-4F82-AC36-5CAF9709B27B}" type="pres">
      <dgm:prSet presAssocID="{0A1CD660-64E5-4B6B-8F05-942E0FBDF738}" presName="descendantText" presStyleLbl="alignAccFollowNode1" presStyleIdx="1" presStyleCnt="3">
        <dgm:presLayoutVars>
          <dgm:bulletEnabled val="1"/>
        </dgm:presLayoutVars>
      </dgm:prSet>
      <dgm:spPr/>
    </dgm:pt>
    <dgm:pt modelId="{A8DAEE86-135E-4A43-A49E-45FD01D3D3FF}" type="pres">
      <dgm:prSet presAssocID="{2C3E06C9-BA7F-4688-8D2D-3A281D377EA4}" presName="sp" presStyleCnt="0"/>
      <dgm:spPr/>
    </dgm:pt>
    <dgm:pt modelId="{7032936A-F8CA-4113-9678-C08D8DB4869B}" type="pres">
      <dgm:prSet presAssocID="{00D1D64A-F9A8-49F2-BDCC-1E4A9666B259}" presName="linNode" presStyleCnt="0"/>
      <dgm:spPr/>
    </dgm:pt>
    <dgm:pt modelId="{C2A550E6-D6F2-40A2-88FD-CA8A8B6E9E55}" type="pres">
      <dgm:prSet presAssocID="{00D1D64A-F9A8-49F2-BDCC-1E4A9666B25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C5E8130-B7E5-4FCC-BEA7-4C8377C7117D}" type="pres">
      <dgm:prSet presAssocID="{00D1D64A-F9A8-49F2-BDCC-1E4A9666B25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3D7D90A-43F5-44D3-A339-E4CE09A97CAE}" type="presOf" srcId="{870C4B42-561B-4064-A7A2-5BE8DA050923}" destId="{CE160DD9-C683-4F82-AC36-5CAF9709B27B}" srcOrd="0" destOrd="0" presId="urn:microsoft.com/office/officeart/2005/8/layout/vList5"/>
    <dgm:cxn modelId="{ECD9D20B-8159-4A2E-A83B-2230E1A4FF5E}" type="presOf" srcId="{66353155-2D97-4E33-8C0D-DB7295728C60}" destId="{AC5E8130-B7E5-4FCC-BEA7-4C8377C7117D}" srcOrd="0" destOrd="1" presId="urn:microsoft.com/office/officeart/2005/8/layout/vList5"/>
    <dgm:cxn modelId="{3BF08D0F-E909-4B1C-B559-9B3BFCD33391}" srcId="{00D1D64A-F9A8-49F2-BDCC-1E4A9666B259}" destId="{C1594FFA-704D-45D9-991B-7AC99E5A9E2C}" srcOrd="0" destOrd="0" parTransId="{F00C9DEC-D83B-47BF-BAE3-5AC5CC68CF83}" sibTransId="{DFB0942B-B4B3-44EE-B305-B17896864B76}"/>
    <dgm:cxn modelId="{F9BDF926-802C-43E5-AD15-4AB1BF48EF48}" type="presOf" srcId="{00D1D64A-F9A8-49F2-BDCC-1E4A9666B259}" destId="{C2A550E6-D6F2-40A2-88FD-CA8A8B6E9E55}" srcOrd="0" destOrd="0" presId="urn:microsoft.com/office/officeart/2005/8/layout/vList5"/>
    <dgm:cxn modelId="{75D6023F-F762-4C3F-AA88-A77AEB47DB27}" type="presOf" srcId="{4D131613-1BF4-4FD0-9568-02AF9E208B87}" destId="{CE160DD9-C683-4F82-AC36-5CAF9709B27B}" srcOrd="0" destOrd="1" presId="urn:microsoft.com/office/officeart/2005/8/layout/vList5"/>
    <dgm:cxn modelId="{A5B2AF60-2275-45C4-B6A7-716BAF3CA2EC}" type="presOf" srcId="{E1B0C867-6AE8-4CDC-9EBD-05D0621D3066}" destId="{0A38E512-BA78-4EC4-93AA-F6C485D6DEBA}" srcOrd="0" destOrd="0" presId="urn:microsoft.com/office/officeart/2005/8/layout/vList5"/>
    <dgm:cxn modelId="{40DBDD61-643E-43A2-A1F6-AB2A17AFE7C6}" type="presOf" srcId="{E135EF1E-2431-4041-A453-29CF63BFA04D}" destId="{B5E48D73-1C7F-44B5-BAA5-8B87435DE802}" srcOrd="0" destOrd="0" presId="urn:microsoft.com/office/officeart/2005/8/layout/vList5"/>
    <dgm:cxn modelId="{05668D6D-5F1E-441E-AE4F-70A4EFD59C21}" type="presOf" srcId="{AC745741-CB23-4464-9695-01A19F8D1E32}" destId="{166A159E-4D4D-4215-93F1-D4CAB4D57CE4}" srcOrd="0" destOrd="0" presId="urn:microsoft.com/office/officeart/2005/8/layout/vList5"/>
    <dgm:cxn modelId="{0AB0B76E-57D5-451F-870E-AF10C0E6EF08}" srcId="{E135EF1E-2431-4041-A453-29CF63BFA04D}" destId="{AC745741-CB23-4464-9695-01A19F8D1E32}" srcOrd="0" destOrd="0" parTransId="{099FE20E-5BFF-4BAC-AD88-C536F4EF2F8E}" sibTransId="{7A8ED720-425D-4A09-88AD-655E67F4382B}"/>
    <dgm:cxn modelId="{768EF56F-65F5-48A2-BDC6-28ED835C1C67}" srcId="{E135EF1E-2431-4041-A453-29CF63BFA04D}" destId="{0A1CD660-64E5-4B6B-8F05-942E0FBDF738}" srcOrd="1" destOrd="0" parTransId="{5A423B46-F99B-4541-9FF0-9D79042647D4}" sibTransId="{2C3E06C9-BA7F-4688-8D2D-3A281D377EA4}"/>
    <dgm:cxn modelId="{9D874255-4BC0-4AB3-9F48-4C0DA8778F88}" srcId="{AC745741-CB23-4464-9695-01A19F8D1E32}" destId="{E1B0C867-6AE8-4CDC-9EBD-05D0621D3066}" srcOrd="0" destOrd="0" parTransId="{EE05826C-2B8C-4092-B812-9C97A92FA1A8}" sibTransId="{6DAB06EF-CD72-4A18-A218-08852ED3334D}"/>
    <dgm:cxn modelId="{18089576-FD0F-4BB8-B075-78FD230B1994}" srcId="{0A1CD660-64E5-4B6B-8F05-942E0FBDF738}" destId="{870C4B42-561B-4064-A7A2-5BE8DA050923}" srcOrd="0" destOrd="0" parTransId="{B60E00B3-322A-478A-83BA-A94BC793DD9D}" sibTransId="{769D903C-2FF1-42B1-899A-4D106B3DCF64}"/>
    <dgm:cxn modelId="{BFED487B-4586-4872-863C-159AD213758C}" type="presOf" srcId="{0A1CD660-64E5-4B6B-8F05-942E0FBDF738}" destId="{9D68DFDD-FE78-47CB-999F-395FAEC7DC91}" srcOrd="0" destOrd="0" presId="urn:microsoft.com/office/officeart/2005/8/layout/vList5"/>
    <dgm:cxn modelId="{4FAC8285-23F4-4157-A892-9A8F96106FE8}" srcId="{E135EF1E-2431-4041-A453-29CF63BFA04D}" destId="{00D1D64A-F9A8-49F2-BDCC-1E4A9666B259}" srcOrd="2" destOrd="0" parTransId="{3F67A13F-8CB3-48DF-AE9F-DA003818A7A4}" sibTransId="{EC478DB8-748B-4381-8A8E-35B38E4500A9}"/>
    <dgm:cxn modelId="{E98609B0-07DA-42EF-A7AE-040AE0F3BDFB}" srcId="{00D1D64A-F9A8-49F2-BDCC-1E4A9666B259}" destId="{66353155-2D97-4E33-8C0D-DB7295728C60}" srcOrd="1" destOrd="0" parTransId="{C814BE83-BE6F-4490-8EFB-5FBB2BC93134}" sibTransId="{6E83DCE1-E9D6-4EF6-AF93-AD34B1577F85}"/>
    <dgm:cxn modelId="{C4A2F9D9-A2AF-4FA9-AF19-BD03479A06E7}" srcId="{0A1CD660-64E5-4B6B-8F05-942E0FBDF738}" destId="{4D131613-1BF4-4FD0-9568-02AF9E208B87}" srcOrd="1" destOrd="0" parTransId="{A30D2FE8-79E5-4180-97FA-224716775CA3}" sibTransId="{DA6D16DD-4F9D-47C6-BB19-6BD4D72AD482}"/>
    <dgm:cxn modelId="{6AFA2CFE-3454-4B84-9075-720B898BE309}" type="presOf" srcId="{C1594FFA-704D-45D9-991B-7AC99E5A9E2C}" destId="{AC5E8130-B7E5-4FCC-BEA7-4C8377C7117D}" srcOrd="0" destOrd="0" presId="urn:microsoft.com/office/officeart/2005/8/layout/vList5"/>
    <dgm:cxn modelId="{5C47F467-ABA7-4ED1-A3DB-7E8A401B6E5F}" type="presParOf" srcId="{B5E48D73-1C7F-44B5-BAA5-8B87435DE802}" destId="{FB90EBF6-4244-4B9D-A707-9A92E49F2AEE}" srcOrd="0" destOrd="0" presId="urn:microsoft.com/office/officeart/2005/8/layout/vList5"/>
    <dgm:cxn modelId="{2C05D69C-2071-4BCF-97AD-DBB93179808C}" type="presParOf" srcId="{FB90EBF6-4244-4B9D-A707-9A92E49F2AEE}" destId="{166A159E-4D4D-4215-93F1-D4CAB4D57CE4}" srcOrd="0" destOrd="0" presId="urn:microsoft.com/office/officeart/2005/8/layout/vList5"/>
    <dgm:cxn modelId="{EC04A0D9-585F-471A-83C3-867B627B7C97}" type="presParOf" srcId="{FB90EBF6-4244-4B9D-A707-9A92E49F2AEE}" destId="{0A38E512-BA78-4EC4-93AA-F6C485D6DEBA}" srcOrd="1" destOrd="0" presId="urn:microsoft.com/office/officeart/2005/8/layout/vList5"/>
    <dgm:cxn modelId="{52A42433-F5A7-425A-AF89-E12E788E34E9}" type="presParOf" srcId="{B5E48D73-1C7F-44B5-BAA5-8B87435DE802}" destId="{800C870B-16D5-4508-B618-5B422D796295}" srcOrd="1" destOrd="0" presId="urn:microsoft.com/office/officeart/2005/8/layout/vList5"/>
    <dgm:cxn modelId="{FB02E282-8025-40B1-89E3-B60AAB682E56}" type="presParOf" srcId="{B5E48D73-1C7F-44B5-BAA5-8B87435DE802}" destId="{3A50A326-F527-45D7-9F38-769A3D14E058}" srcOrd="2" destOrd="0" presId="urn:microsoft.com/office/officeart/2005/8/layout/vList5"/>
    <dgm:cxn modelId="{39492480-B52F-428A-94F5-26DB51DCA67D}" type="presParOf" srcId="{3A50A326-F527-45D7-9F38-769A3D14E058}" destId="{9D68DFDD-FE78-47CB-999F-395FAEC7DC91}" srcOrd="0" destOrd="0" presId="urn:microsoft.com/office/officeart/2005/8/layout/vList5"/>
    <dgm:cxn modelId="{EF3B2D16-FC60-4945-B0EE-841088A34FE6}" type="presParOf" srcId="{3A50A326-F527-45D7-9F38-769A3D14E058}" destId="{CE160DD9-C683-4F82-AC36-5CAF9709B27B}" srcOrd="1" destOrd="0" presId="urn:microsoft.com/office/officeart/2005/8/layout/vList5"/>
    <dgm:cxn modelId="{676A3CAC-78F6-45AD-80D9-0A8111FC7E95}" type="presParOf" srcId="{B5E48D73-1C7F-44B5-BAA5-8B87435DE802}" destId="{A8DAEE86-135E-4A43-A49E-45FD01D3D3FF}" srcOrd="3" destOrd="0" presId="urn:microsoft.com/office/officeart/2005/8/layout/vList5"/>
    <dgm:cxn modelId="{BB90F663-50F7-4030-BAFE-157845C58CB2}" type="presParOf" srcId="{B5E48D73-1C7F-44B5-BAA5-8B87435DE802}" destId="{7032936A-F8CA-4113-9678-C08D8DB4869B}" srcOrd="4" destOrd="0" presId="urn:microsoft.com/office/officeart/2005/8/layout/vList5"/>
    <dgm:cxn modelId="{C99902DA-46D9-4736-BDA9-9A8E49E9B719}" type="presParOf" srcId="{7032936A-F8CA-4113-9678-C08D8DB4869B}" destId="{C2A550E6-D6F2-40A2-88FD-CA8A8B6E9E55}" srcOrd="0" destOrd="0" presId="urn:microsoft.com/office/officeart/2005/8/layout/vList5"/>
    <dgm:cxn modelId="{1076A41B-C74F-4CB8-8EFF-ED0230F954ED}" type="presParOf" srcId="{7032936A-F8CA-4113-9678-C08D8DB4869B}" destId="{AC5E8130-B7E5-4FCC-BEA7-4C8377C711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8E512-BA78-4EC4-93AA-F6C485D6DEBA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i="1" kern="1200"/>
            <a:t>Laercio Cruvinel, Autónoma Techlab</a:t>
          </a:r>
          <a:endParaRPr lang="en-US" sz="2400" kern="1200"/>
        </a:p>
      </dsp:txBody>
      <dsp:txXfrm rot="-5400000">
        <a:off x="3785616" y="197117"/>
        <a:ext cx="6675221" cy="1012303"/>
      </dsp:txXfrm>
    </dsp:sp>
    <dsp:sp modelId="{166A159E-4D4D-4215-93F1-D4CAB4D57CE4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Desenvolvimento de aplicações por profissionais não informáticos</a:t>
          </a:r>
          <a:endParaRPr lang="en-US" sz="2000" kern="1200" dirty="0"/>
        </a:p>
      </dsp:txBody>
      <dsp:txXfrm>
        <a:off x="68454" y="70578"/>
        <a:ext cx="3648708" cy="1265378"/>
      </dsp:txXfrm>
    </dsp:sp>
    <dsp:sp modelId="{CE160DD9-C683-4F82-AC36-5CAF9709B27B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i="1" kern="1200"/>
            <a:t>Valéria Pequeno, Autónoma Techlab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i="1" kern="1200"/>
            <a:t>Renata Fernandes, Universidade Federal de Goiás</a:t>
          </a:r>
          <a:endParaRPr lang="en-US" sz="2400" kern="1200"/>
        </a:p>
      </dsp:txBody>
      <dsp:txXfrm rot="-5400000">
        <a:off x="3785616" y="1669517"/>
        <a:ext cx="6675221" cy="1012303"/>
      </dsp:txXfrm>
    </dsp:sp>
    <dsp:sp modelId="{9D68DFDD-FE78-47CB-999F-395FAEC7DC91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/>
            <a:t>História e Humanidades Digitais: O Potencial das Humanidades na Era Digital</a:t>
          </a:r>
          <a:endParaRPr lang="en-US" sz="2000" kern="1200"/>
        </a:p>
      </dsp:txBody>
      <dsp:txXfrm>
        <a:off x="68454" y="1542979"/>
        <a:ext cx="3648708" cy="1265378"/>
      </dsp:txXfrm>
    </dsp:sp>
    <dsp:sp modelId="{AC5E8130-B7E5-4FCC-BEA7-4C8377C7117D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i="1" kern="1200"/>
            <a:t>Valéria Pequeno, Autónoma Techlab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i="1" kern="1200"/>
            <a:t>Renata Fernandes, Universidade Federal de Goiás</a:t>
          </a:r>
          <a:endParaRPr lang="en-US" sz="2400" kern="1200"/>
        </a:p>
      </dsp:txBody>
      <dsp:txXfrm rot="-5400000">
        <a:off x="3785616" y="3141918"/>
        <a:ext cx="6675221" cy="1012303"/>
      </dsp:txXfrm>
    </dsp:sp>
    <dsp:sp modelId="{C2A550E6-D6F2-40A2-88FD-CA8A8B6E9E55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/>
            <a:t>Petições Coloniais: Humanidades Digitais no Mapeamento e Análise da Comunicação Política Ultramarina (1736-1807)</a:t>
          </a:r>
          <a:endParaRPr lang="en-US" sz="2000" kern="1200"/>
        </a:p>
      </dsp:txBody>
      <dsp:txXfrm>
        <a:off x="68454" y="3015380"/>
        <a:ext cx="3648708" cy="1265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8D6E1-9639-3BF6-176A-B34C1F7AB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D65AB2-0512-567E-7647-8867388C5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51BF97-E4D2-A8E2-4EE6-3C70F14EA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06A77C4-5215-D74F-75EA-D0437BCF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E719FD4-2091-433A-0086-3554A583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43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6D3C3-6763-F68B-F847-CFC58370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3E3A390-4262-75EB-0ED3-77649D523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770A6FF-0D31-D0F7-659F-BE827DD38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877F949-2E13-D331-7172-2821A901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73FBDC8-0F8F-FB37-3D74-44EB0C22D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5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4C8397-5BF5-9194-BDED-6E11ABE98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5C01B23-E282-6B1A-08E8-DE5985B44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41440D3-3E64-E416-9079-B095A748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3D531C4-4AF3-6DBC-E1E7-4F7A3D16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1A43C7-0FE8-F810-F2D7-1697D363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4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6CFE7-925E-D049-26BB-F942F878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C0F2C36-B7BB-DA14-34B7-10FDFAF82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D5E9CE2-8379-F84A-EA13-9E5C1E5B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459BEFA-8AD6-BE71-2C7A-925697A5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1B9B812-8F57-313B-C275-A3B9F4A9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41D839C6-4A24-D752-BFC5-4B0D958DC2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9775" y="-5040"/>
            <a:ext cx="25622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8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46E8A-C850-9DB9-1F8B-6B3402BF0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289FDFF-8D31-5996-EF6E-C22A85649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3CAF75-AEB5-8B11-70AB-A86083E8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7EF5E7F-4016-4B50-56BA-ECBB04C8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03130E1-B6D1-746F-D72A-DBF2911B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864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24346-1AEB-F532-6582-35161BD7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99E9623-B443-0AD7-F456-E9A81954D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B3C57CD5-8A77-731C-8A1F-C6540B976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A570EBD-77A5-5539-1413-E2697D3A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E3A41BB-02BE-6591-90E5-0A99BBEE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636D824-4FCB-B32F-5F3D-0AEAB259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36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E4F72-FF9C-AEDF-3E38-E94B27D1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ACD96FF-DCE5-1FE0-C29D-AC589FBEB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95220E3-911F-9A38-60C3-8694D600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767AFCE-C189-C9F2-7FFF-33537D084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895ED17-F51F-E799-46DA-4A496DA28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9452169-4940-5B21-F789-59F4683A4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66EDDDC-FAE7-23FC-5C60-5D2B113E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8AB5836-7911-9AB5-7AD9-ACE97DA5C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443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C39E3-1A63-8C4E-832D-832BAE8A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9603D0E-FF6B-7734-9607-A49DF11F4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FF92114-EF38-29A0-172E-E4507353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60587B7-D512-25F2-C6C7-6556162A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929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2450E59-F17D-318C-0D96-6E6C8D43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AB2AE04-B2EF-6209-980D-35265DFC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0E2FAAD-3983-0D86-F703-4C6697F4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551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52DF4-70DD-787D-65F3-ADAB4E4C9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AD9DF4F-9A9D-9900-D346-79F4CCF6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F9C679A-5C5B-4330-1AEF-119EDB048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8EA3E34-34E2-4F7B-1B73-2AEC7CCD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F9574BC-8F31-8DB5-E754-F7B75E7E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9063E09-3314-1E52-B0AB-D85ABBDD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181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053EC-F708-F5C8-7AA2-C1C0BE25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B45E01C7-BC2C-1D09-EE83-6EB9CB393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6AFBC93-C4BB-ECF8-B3D7-F921E57D5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C7C26D1-FABE-8885-D91F-A8AD80A4F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5837D72-232C-40ED-D997-15CE348D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7AB67E3-E36F-DCD4-6AE7-2315C6D2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304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58B2CF7-D2A2-D08E-C036-95CBD001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026B6C8-26D0-FBB5-816B-DBACAA170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3B0E8BB-6F7B-A0AE-106A-5A2C8F2BA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7C8C2-D952-470D-97C2-5453D8B5779D}" type="datetimeFigureOut">
              <a:rPr lang="pt-PT" smtClean="0"/>
              <a:t>21/10/2022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E7CFCAD-D964-CF6D-DCB5-74021569CB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47523CB-5A7B-A6B1-4539-5A3547A5C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3B9C4-1574-44D6-A39C-5759176ABA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01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ppian.com/" TargetMode="External"/><Relationship Id="rId3" Type="http://schemas.openxmlformats.org/officeDocument/2006/relationships/hyperlink" Target="https://www.uipath.com/" TargetMode="External"/><Relationship Id="rId7" Type="http://schemas.openxmlformats.org/officeDocument/2006/relationships/hyperlink" Target="https://bpdocs.blueprism.com/" TargetMode="External"/><Relationship Id="rId2" Type="http://schemas.openxmlformats.org/officeDocument/2006/relationships/hyperlink" Target="https://www.claris.com/filemak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pring.io/guides/gs/spring-boot/" TargetMode="External"/><Relationship Id="rId5" Type="http://schemas.openxmlformats.org/officeDocument/2006/relationships/hyperlink" Target="https://www.caspio.com/low-code/" TargetMode="External"/><Relationship Id="rId4" Type="http://schemas.openxmlformats.org/officeDocument/2006/relationships/hyperlink" Target="https://www.outsystems.com/" TargetMode="External"/><Relationship Id="rId9" Type="http://schemas.openxmlformats.org/officeDocument/2006/relationships/hyperlink" Target="https://apex.oracle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ChQ9LTck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auer-power.net/2018/02/how-cloud-computing-differs-from.html" TargetMode="External"/><Relationship Id="rId3" Type="http://schemas.openxmlformats.org/officeDocument/2006/relationships/hyperlink" Target="https://www.deviantart.com/barrymieny/art/Layered-Database-Source-Documents-348798124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163741/web-server-by-lyte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creativecommons.org/licenses/by/3.0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videos/search?q=database+design+tools&amp;&amp;view=detail&amp;mid=6211386B2637BCC24F486211386B2637BCC24F48&amp;&amp;FORM=VRDGAR&amp;ru=%2Fvideos%2Fsearch%3Fq%3Ddatabase%2Bdesign%2Btools%26FORM%3DHDRSC3" TargetMode="External"/><Relationship Id="rId3" Type="http://schemas.openxmlformats.org/officeDocument/2006/relationships/hyperlink" Target="https://cloudblogs.microsoft.com/sqlserver/2019/04/24/sql-server-management-studio-ssms-18-0-released-for-general-availability/" TargetMode="External"/><Relationship Id="rId7" Type="http://schemas.openxmlformats.org/officeDocument/2006/relationships/hyperlink" Target="https://www.bing.com/videos/search?q=database+design+tools&amp;&amp;view=detail&amp;mid=CC1650A80C0420AD76CECC1650A80C0420AD76CE&amp;&amp;FORM=VRDGAR&amp;ru=%2Fvideos%2Fsearch%3Fq%3Ddatabase%2Bdesign%2Btools%26FORM%3DHDRSC3" TargetMode="External"/><Relationship Id="rId2" Type="http://schemas.openxmlformats.org/officeDocument/2006/relationships/hyperlink" Target="https://dbschem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videos/search?q=database+design+tools&amp;&amp;view=detail&amp;mid=7AF3DBB0E7B9CBACAE427AF3DBB0E7B9CBACAE42&amp;&amp;FORM=VRDGAR&amp;ru=%2Fvideos%2Fsearch%3Fq%3Ddatabase%2Bdesign%2Btools%26FORM%3DHDRSC3" TargetMode="External"/><Relationship Id="rId5" Type="http://schemas.openxmlformats.org/officeDocument/2006/relationships/hyperlink" Target="https://www.vertabelo.com/" TargetMode="External"/><Relationship Id="rId4" Type="http://schemas.openxmlformats.org/officeDocument/2006/relationships/hyperlink" Target="https://www.oracle.com/database/sqldeveloper/technologies/sql-data-modeler/" TargetMode="External"/><Relationship Id="rId9" Type="http://schemas.openxmlformats.org/officeDocument/2006/relationships/hyperlink" Target="https://youtu.be/JjPN5Jw625c?list=PLXik_5Br-zO8CHcmCMTQsmN5Hf3FBTW2B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otform.com/products/apps" TargetMode="External"/><Relationship Id="rId13" Type="http://schemas.openxmlformats.org/officeDocument/2006/relationships/hyperlink" Target="https://www.servicenow.com/products/now-platform-app-engine.html" TargetMode="External"/><Relationship Id="rId3" Type="http://schemas.microsoft.com/office/2018/10/relationships/comments" Target="../comments/modernComment_107_9C4E99EE.xml"/><Relationship Id="rId7" Type="http://schemas.openxmlformats.org/officeDocument/2006/relationships/hyperlink" Target="https://landbot.io/" TargetMode="External"/><Relationship Id="rId12" Type="http://schemas.openxmlformats.org/officeDocument/2006/relationships/hyperlink" Target="https://www.appypie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Da9zqOKF9k?feature=oembed" TargetMode="External"/><Relationship Id="rId6" Type="http://schemas.openxmlformats.org/officeDocument/2006/relationships/hyperlink" Target="https://www.softr.io/no-code" TargetMode="External"/><Relationship Id="rId11" Type="http://schemas.openxmlformats.org/officeDocument/2006/relationships/hyperlink" Target="https://surveysparrow.com/" TargetMode="External"/><Relationship Id="rId5" Type="http://schemas.openxmlformats.org/officeDocument/2006/relationships/hyperlink" Target="https://www.airtable.com/" TargetMode="External"/><Relationship Id="rId10" Type="http://schemas.openxmlformats.org/officeDocument/2006/relationships/hyperlink" Target="https://www.jotform.com/products/tables" TargetMode="External"/><Relationship Id="rId4" Type="http://schemas.openxmlformats.org/officeDocument/2006/relationships/hyperlink" Target="https://quixy.com/" TargetMode="External"/><Relationship Id="rId9" Type="http://schemas.openxmlformats.org/officeDocument/2006/relationships/hyperlink" Target="https://www.glideapps.com/" TargetMode="External"/><Relationship Id="rId1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382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DA57D-734E-61E1-D63A-7434F3253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53173" cy="1325563"/>
          </a:xfrm>
        </p:spPr>
        <p:txBody>
          <a:bodyPr/>
          <a:lstStyle/>
          <a:p>
            <a:r>
              <a:rPr lang="pt-PT" dirty="0"/>
              <a:t>Ferramentas </a:t>
            </a:r>
            <a:r>
              <a:rPr lang="pt-PT" i="1" dirty="0" err="1"/>
              <a:t>Low-Code</a:t>
            </a:r>
            <a:r>
              <a:rPr lang="pt-PT" dirty="0"/>
              <a:t> para criação de aplicações Web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B7D624B-3578-CC53-C15C-5A9C0D784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O desenvolvimento é feito através de interfaces gráficas</a:t>
            </a:r>
          </a:p>
          <a:p>
            <a:pPr lvl="1"/>
            <a:r>
              <a:rPr lang="pt-PT" dirty="0"/>
              <a:t>Pode resultar em aplicações completamente operacionais, ou necessitar de alguma codificação adicional</a:t>
            </a:r>
          </a:p>
          <a:p>
            <a:r>
              <a:rPr lang="pt-PT" dirty="0"/>
              <a:t>Algumas ferramentas e plataformas </a:t>
            </a:r>
            <a:r>
              <a:rPr lang="pt-PT" i="1" dirty="0" err="1"/>
              <a:t>low-code</a:t>
            </a:r>
            <a:r>
              <a:rPr lang="pt-PT" dirty="0"/>
              <a:t> incluem (também por ordem de facilidade para utilização):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5802FCA-E6B1-6F06-2A27-BDE2F492B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0070"/>
              </p:ext>
            </p:extLst>
          </p:nvPr>
        </p:nvGraphicFramePr>
        <p:xfrm>
          <a:off x="917141" y="4080441"/>
          <a:ext cx="10586718" cy="2011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93359">
                  <a:extLst>
                    <a:ext uri="{9D8B030D-6E8A-4147-A177-3AD203B41FA5}">
                      <a16:colId xmlns:a16="http://schemas.microsoft.com/office/drawing/2014/main" val="3541233933"/>
                    </a:ext>
                  </a:extLst>
                </a:gridCol>
                <a:gridCol w="5293359">
                  <a:extLst>
                    <a:ext uri="{9D8B030D-6E8A-4147-A177-3AD203B41FA5}">
                      <a16:colId xmlns:a16="http://schemas.microsoft.com/office/drawing/2014/main" val="3659671842"/>
                    </a:ext>
                  </a:extLst>
                </a:gridCol>
              </a:tblGrid>
              <a:tr h="1879582"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 err="1">
                          <a:solidFill>
                            <a:srgbClr val="0563C1"/>
                          </a:solidFill>
                          <a:hlinkClick r:id="rId2"/>
                        </a:rPr>
                        <a:t>Claris</a:t>
                      </a:r>
                      <a:r>
                        <a:rPr lang="pt-PT" dirty="0">
                          <a:solidFill>
                            <a:srgbClr val="0563C1"/>
                          </a:solidFill>
                          <a:hlinkClick r:id="rId2"/>
                        </a:rPr>
                        <a:t> </a:t>
                      </a:r>
                      <a:r>
                        <a:rPr lang="pt-PT" dirty="0" err="1">
                          <a:solidFill>
                            <a:srgbClr val="0563C1"/>
                          </a:solidFill>
                          <a:hlinkClick r:id="rId2"/>
                        </a:rPr>
                        <a:t>FileMaker</a:t>
                      </a:r>
                      <a:endParaRPr lang="pt-PT" i="0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i="0" dirty="0" err="1">
                          <a:solidFill>
                            <a:srgbClr val="0070C0"/>
                          </a:solidFill>
                          <a:hlinkClick r:id="rId3"/>
                        </a:rPr>
                        <a:t>UIPath</a:t>
                      </a:r>
                      <a:r>
                        <a:rPr lang="pt-PT" i="0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i="0" dirty="0" err="1">
                          <a:solidFill>
                            <a:srgbClr val="0070C0"/>
                          </a:solidFill>
                          <a:hlinkClick r:id="rId4"/>
                        </a:rPr>
                        <a:t>OutSystems</a:t>
                      </a:r>
                      <a:r>
                        <a:rPr lang="pt-PT" i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t-PT" b="0" i="0" dirty="0">
                          <a:solidFill>
                            <a:srgbClr val="0070C0"/>
                          </a:solidFill>
                        </a:rPr>
                        <a:t>“Unicórnio”</a:t>
                      </a:r>
                      <a:r>
                        <a:rPr lang="pt-PT" i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t-PT" b="0" i="0" dirty="0">
                          <a:solidFill>
                            <a:srgbClr val="0070C0"/>
                          </a:solidFill>
                        </a:rPr>
                        <a:t>fundada em Portugal em 2001</a:t>
                      </a:r>
                      <a:endParaRPr lang="pt-PT" i="0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i="0" dirty="0" err="1">
                          <a:solidFill>
                            <a:srgbClr val="0070C0"/>
                          </a:solidFill>
                          <a:hlinkClick r:id="rId5"/>
                        </a:rPr>
                        <a:t>Caspio</a:t>
                      </a:r>
                      <a:r>
                        <a:rPr lang="pt-PT" i="0" dirty="0">
                          <a:solidFill>
                            <a:srgbClr val="0070C0"/>
                          </a:solidFill>
                        </a:rPr>
                        <a:t> </a:t>
                      </a:r>
                      <a:br>
                        <a:rPr lang="pt-PT" i="0" dirty="0">
                          <a:solidFill>
                            <a:srgbClr val="0070C0"/>
                          </a:solidFill>
                        </a:rPr>
                      </a:br>
                      <a:endParaRPr lang="pt-PT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>
                          <a:solidFill>
                            <a:srgbClr val="0070C0"/>
                          </a:solidFill>
                          <a:hlinkClick r:id="rId6"/>
                        </a:rPr>
                        <a:t>Spring </a:t>
                      </a:r>
                      <a:r>
                        <a:rPr lang="pt-PT" dirty="0" err="1">
                          <a:solidFill>
                            <a:srgbClr val="0070C0"/>
                          </a:solidFill>
                          <a:hlinkClick r:id="rId6"/>
                        </a:rPr>
                        <a:t>Boot</a:t>
                      </a:r>
                      <a:r>
                        <a:rPr lang="pt-PT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>
                          <a:solidFill>
                            <a:srgbClr val="0070C0"/>
                          </a:solidFill>
                          <a:hlinkClick r:id="rId7"/>
                        </a:rPr>
                        <a:t>SS&amp;C </a:t>
                      </a:r>
                      <a:r>
                        <a:rPr lang="pt-PT" dirty="0" err="1">
                          <a:solidFill>
                            <a:srgbClr val="0070C0"/>
                          </a:solidFill>
                          <a:hlinkClick r:id="rId7"/>
                        </a:rPr>
                        <a:t>Blue</a:t>
                      </a:r>
                      <a:r>
                        <a:rPr lang="pt-PT" dirty="0">
                          <a:solidFill>
                            <a:srgbClr val="0070C0"/>
                          </a:solidFill>
                          <a:hlinkClick r:id="rId7"/>
                        </a:rPr>
                        <a:t> </a:t>
                      </a:r>
                      <a:r>
                        <a:rPr lang="pt-PT" dirty="0" err="1">
                          <a:solidFill>
                            <a:srgbClr val="0070C0"/>
                          </a:solidFill>
                          <a:hlinkClick r:id="rId7"/>
                        </a:rPr>
                        <a:t>Prism</a:t>
                      </a:r>
                      <a:r>
                        <a:rPr lang="pt-PT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 err="1">
                          <a:solidFill>
                            <a:srgbClr val="0070C0"/>
                          </a:solidFill>
                          <a:hlinkClick r:id="rId8"/>
                        </a:rPr>
                        <a:t>Appian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>
                          <a:solidFill>
                            <a:srgbClr val="0070C0"/>
                          </a:solidFill>
                          <a:hlinkClick r:id="rId9"/>
                        </a:rPr>
                        <a:t>Oracle </a:t>
                      </a:r>
                      <a:r>
                        <a:rPr lang="pt-PT" dirty="0" err="1">
                          <a:solidFill>
                            <a:srgbClr val="0070C0"/>
                          </a:solidFill>
                          <a:hlinkClick r:id="rId9"/>
                        </a:rPr>
                        <a:t>Apex</a:t>
                      </a:r>
                      <a:r>
                        <a:rPr lang="pt-PT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t-PT" b="0" dirty="0">
                          <a:solidFill>
                            <a:srgbClr val="0070C0"/>
                          </a:solidFill>
                        </a:rPr>
                        <a:t>segundo a Oracle, a plataforma de </a:t>
                      </a:r>
                      <a:r>
                        <a:rPr lang="pt-PT" b="0" i="1" dirty="0" err="1">
                          <a:solidFill>
                            <a:srgbClr val="0070C0"/>
                          </a:solidFill>
                        </a:rPr>
                        <a:t>low</a:t>
                      </a:r>
                      <a:r>
                        <a:rPr lang="pt-PT" b="0" i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t-PT" b="0" i="1" dirty="0" err="1">
                          <a:solidFill>
                            <a:srgbClr val="0070C0"/>
                          </a:solidFill>
                        </a:rPr>
                        <a:t>code</a:t>
                      </a:r>
                      <a:r>
                        <a:rPr lang="pt-PT" b="0" dirty="0">
                          <a:solidFill>
                            <a:srgbClr val="0070C0"/>
                          </a:solidFill>
                        </a:rPr>
                        <a:t> mais popular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429298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A76FB680-0896-871F-E9B2-3FA9AE49B6A1}"/>
              </a:ext>
            </a:extLst>
          </p:cNvPr>
          <p:cNvSpPr txBox="1"/>
          <p:nvPr/>
        </p:nvSpPr>
        <p:spPr>
          <a:xfrm>
            <a:off x="9341353" y="1288400"/>
            <a:ext cx="2659873" cy="116955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Nas finanças, um unicórnio é uma empresa </a:t>
            </a:r>
            <a:r>
              <a:rPr lang="pt-PT" sz="1400" b="1" i="1" u="sng" dirty="0" err="1">
                <a:solidFill>
                  <a:srgbClr val="0070C0"/>
                </a:solidFill>
                <a:latin typeface="Arial" panose="020B0604020202020204" pitchFamily="34" charset="0"/>
              </a:rPr>
              <a:t>startup</a:t>
            </a:r>
            <a:r>
              <a:rPr lang="pt-PT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 privada com uma avaliação atual de mil milhões de dólares ou mais.</a:t>
            </a:r>
            <a:endParaRPr lang="pt-PT" sz="1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0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CDE4B-3508-31B1-78A2-A9AC4621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PERGUNTAS?</a:t>
            </a:r>
          </a:p>
        </p:txBody>
      </p: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EA79184E-0BA7-FB9E-F5FF-B9718B22D1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066" y="1825625"/>
            <a:ext cx="7701868" cy="4351338"/>
          </a:xfrm>
        </p:spPr>
      </p:pic>
    </p:spTree>
    <p:extLst>
      <p:ext uri="{BB962C8B-B14F-4D97-AF65-F5344CB8AC3E}">
        <p14:creationId xmlns:p14="http://schemas.microsoft.com/office/powerpoint/2010/main" val="29211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074CE-6C44-ACF5-49A9-7D26C2E8C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AGENDA</a:t>
            </a:r>
          </a:p>
        </p:txBody>
      </p:sp>
      <p:graphicFrame>
        <p:nvGraphicFramePr>
          <p:cNvPr id="12" name="Marcador de Posição de Conteúdo 2">
            <a:extLst>
              <a:ext uri="{FF2B5EF4-FFF2-40B4-BE49-F238E27FC236}">
                <a16:creationId xmlns:a16="http://schemas.microsoft.com/office/drawing/2014/main" id="{13403C56-D550-1920-35E1-A4A9032E41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82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F6600-C31D-7E96-B9DD-C197B385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Desenvolvimento de aplicações por profissionais não informáticos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220D9FE-00DD-1B89-2AFB-1BA231A30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Motivação</a:t>
            </a:r>
          </a:p>
          <a:p>
            <a:r>
              <a:rPr lang="pt-PT" dirty="0"/>
              <a:t>Conceitos</a:t>
            </a:r>
          </a:p>
          <a:p>
            <a:r>
              <a:rPr lang="pt-PT" dirty="0"/>
              <a:t>Paradigmas Aplicacionais e Arquitetura Genérica de uma Aplicação Web</a:t>
            </a:r>
          </a:p>
          <a:p>
            <a:r>
              <a:rPr lang="pt-PT" dirty="0"/>
              <a:t>Ferramentas “Amigáveis”</a:t>
            </a:r>
          </a:p>
          <a:p>
            <a:pPr lvl="1"/>
            <a:r>
              <a:rPr lang="pt-PT" dirty="0"/>
              <a:t>Desenho e implementação da base de dados</a:t>
            </a:r>
          </a:p>
          <a:p>
            <a:pPr lvl="1"/>
            <a:r>
              <a:rPr lang="pt-PT" dirty="0"/>
              <a:t>Ferramentas </a:t>
            </a:r>
            <a:r>
              <a:rPr lang="pt-PT" i="1" dirty="0"/>
              <a:t>no-</a:t>
            </a:r>
            <a:r>
              <a:rPr lang="pt-PT" i="1" dirty="0" err="1"/>
              <a:t>code</a:t>
            </a:r>
            <a:r>
              <a:rPr lang="pt-PT" dirty="0"/>
              <a:t> </a:t>
            </a:r>
          </a:p>
          <a:p>
            <a:pPr lvl="1"/>
            <a:r>
              <a:rPr lang="pt-PT" dirty="0"/>
              <a:t>Ferramentas </a:t>
            </a:r>
            <a:r>
              <a:rPr lang="pt-PT" i="1" dirty="0" err="1"/>
              <a:t>low-code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7461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80D38-6034-C210-1434-0867CC3B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Motivação</a:t>
            </a:r>
            <a:endParaRPr lang="en-US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D7A7328-E19C-F827-05AB-C8D0BAE0A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“</a:t>
            </a:r>
            <a:r>
              <a:rPr lang="en-US" b="0" i="0" dirty="0">
                <a:solidFill>
                  <a:srgbClr val="2A2A2A"/>
                </a:solidFill>
                <a:effectLst/>
                <a:latin typeface="Georgia" panose="02040502050405020303" pitchFamily="18" charset="0"/>
              </a:rPr>
              <a:t>To build an app, you might think you need a computer science degree – or at least, to learn an entirely new coding language. But all of that has changed with the rapid rise of low-code, a simplified coding method that empowers everyone — even non-computer scientists — to create digital applications. As a result, workers with an array of professional backgrounds, from hospitality to business development, are finding their way into careers that involve low-code.”</a:t>
            </a:r>
          </a:p>
          <a:p>
            <a:pPr marL="0" indent="0" algn="r">
              <a:buNone/>
            </a:pPr>
            <a:r>
              <a:rPr lang="en-US" dirty="0">
                <a:solidFill>
                  <a:srgbClr val="2A2A2A"/>
                </a:solidFill>
                <a:latin typeface="Old English Text MT" panose="03040902040508030806" pitchFamily="66" charset="0"/>
              </a:rPr>
              <a:t>The Washington Post</a:t>
            </a:r>
            <a:endParaRPr lang="en-US" dirty="0">
              <a:latin typeface="Old English Text MT" panose="03040902040508030806" pitchFamily="66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A3837F5-F86D-185F-AE48-F7A41D16DE72}"/>
              </a:ext>
            </a:extLst>
          </p:cNvPr>
          <p:cNvSpPr txBox="1"/>
          <p:nvPr/>
        </p:nvSpPr>
        <p:spPr>
          <a:xfrm>
            <a:off x="460744" y="1981200"/>
            <a:ext cx="11270512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"Para construir uma app, pode-se pensar que é necessário um diploma de informática – ou, ao menos, aprender uma linguagem de codificação inteiramente do zero. Mas tudo isso mudou com a rápida ascensão do </a:t>
            </a:r>
            <a:r>
              <a:rPr lang="pt-BR" sz="2800" i="1" dirty="0"/>
              <a:t>low code</a:t>
            </a:r>
            <a:r>
              <a:rPr lang="pt-BR" sz="2800" dirty="0"/>
              <a:t>, um método de codificação simplificado que capacita todos - mesmo cientistas não informáticos - a criar aplicações digitais. Como resultado, os profissionais com uma série de origens, estão a encontrar o seu caminho em carreiras que envolvem </a:t>
            </a:r>
            <a:r>
              <a:rPr lang="pt-BR" sz="2800" i="1" dirty="0"/>
              <a:t>low code</a:t>
            </a:r>
            <a:r>
              <a:rPr lang="pt-BR" sz="2800" dirty="0"/>
              <a:t>."</a:t>
            </a:r>
            <a:endParaRPr lang="en-US" sz="2800" b="0" i="0" dirty="0">
              <a:solidFill>
                <a:srgbClr val="2A2A2A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2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292BB-73CC-B91E-277C-01D4C157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Conceitos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176CF44-1A90-34D7-3FA3-2F30A88D3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Desenvolvimento de Software</a:t>
            </a:r>
          </a:p>
          <a:p>
            <a:pPr lvl="1"/>
            <a:r>
              <a:rPr lang="pt-PT" dirty="0"/>
              <a:t>É a atividade de criar programas de computação (aplicações, </a:t>
            </a:r>
            <a:r>
              <a:rPr lang="pt-PT" i="1" dirty="0"/>
              <a:t>apps</a:t>
            </a:r>
            <a:r>
              <a:rPr lang="pt-PT" dirty="0"/>
              <a:t>, </a:t>
            </a:r>
            <a:r>
              <a:rPr lang="pt-PT" i="1" dirty="0"/>
              <a:t>sites</a:t>
            </a:r>
            <a:r>
              <a:rPr lang="pt-PT" dirty="0"/>
              <a:t>) para solucionar problemas</a:t>
            </a:r>
          </a:p>
          <a:p>
            <a:pPr lvl="1"/>
            <a:r>
              <a:rPr lang="pt-PT" dirty="0"/>
              <a:t>Atividade muito valorizada no mercado de trabalho, devido ao protagonismo da internet e computação em geral no cotidiano</a:t>
            </a:r>
          </a:p>
          <a:p>
            <a:r>
              <a:rPr lang="pt-PT" dirty="0"/>
              <a:t>Software</a:t>
            </a:r>
          </a:p>
          <a:p>
            <a:pPr lvl="1"/>
            <a:r>
              <a:rPr lang="pt-PT" dirty="0"/>
              <a:t>É um produto virtual – um conjunto de instruções que denominamos código</a:t>
            </a:r>
          </a:p>
          <a:p>
            <a:r>
              <a:rPr lang="pt-PT" dirty="0"/>
              <a:t>Transformação Digital</a:t>
            </a:r>
          </a:p>
          <a:p>
            <a:pPr lvl="1"/>
            <a:r>
              <a:rPr lang="pt-PT" dirty="0"/>
              <a:t>Criação de uma nova cultura na mentalidade empreendedora</a:t>
            </a:r>
          </a:p>
          <a:p>
            <a:pPr lvl="1"/>
            <a:r>
              <a:rPr lang="pt-PT" dirty="0">
                <a:hlinkClick r:id="rId2"/>
              </a:rPr>
              <a:t>Vídeo</a:t>
            </a:r>
            <a:r>
              <a:rPr lang="pt-PT" dirty="0"/>
              <a:t> da conferência “Dilemas da Nova Transformação Digital”</a:t>
            </a:r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7687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C8510-E3FE-C7D2-A9B5-8D5AB9F0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Paradigmas Aplicacionais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8C99598-2AC4-4A90-418F-026DA9A5E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Aplicação </a:t>
            </a:r>
            <a:r>
              <a:rPr lang="pt-PT" i="1" dirty="0" err="1"/>
              <a:t>Standalone</a:t>
            </a:r>
            <a:endParaRPr lang="pt-PT" dirty="0"/>
          </a:p>
          <a:p>
            <a:pPr lvl="1"/>
            <a:r>
              <a:rPr lang="pt-PT" dirty="0"/>
              <a:t>Usa exclusivamente o dispositivo de computação do utilizador (PC, tablet, telemóvel) para realizar suas funções principais</a:t>
            </a:r>
          </a:p>
          <a:p>
            <a:pPr lvl="1"/>
            <a:r>
              <a:rPr lang="pt-PT" dirty="0"/>
              <a:t>Pode necessitar de meios externos (GPS, rede para </a:t>
            </a:r>
            <a:r>
              <a:rPr lang="pt-PT" i="1" dirty="0"/>
              <a:t>links</a:t>
            </a:r>
            <a:r>
              <a:rPr lang="pt-PT" dirty="0"/>
              <a:t> de ajuda, ficheiros na nuvem que são processados localmente, etc.)</a:t>
            </a:r>
          </a:p>
          <a:p>
            <a:r>
              <a:rPr lang="pt-PT" dirty="0"/>
              <a:t>Aplicação Cliente/Servidor</a:t>
            </a:r>
          </a:p>
          <a:p>
            <a:pPr lvl="1"/>
            <a:r>
              <a:rPr lang="pt-PT" dirty="0"/>
              <a:t>A computação é dividida entre uma camada de apresentação (faz a interação com o utilizador) e uma camada de processamento</a:t>
            </a:r>
          </a:p>
          <a:p>
            <a:pPr lvl="1"/>
            <a:r>
              <a:rPr lang="pt-PT" dirty="0"/>
              <a:t>Esta segunda camada geralmente está noutra máquina, com acesso via rede</a:t>
            </a:r>
          </a:p>
          <a:p>
            <a:r>
              <a:rPr lang="pt-PT" dirty="0"/>
              <a:t>Aplicação </a:t>
            </a:r>
            <a:r>
              <a:rPr lang="pt-PT" i="1" dirty="0" err="1"/>
              <a:t>Multi-Tiered</a:t>
            </a:r>
            <a:endParaRPr lang="pt-PT" i="1" dirty="0"/>
          </a:p>
          <a:p>
            <a:pPr lvl="1"/>
            <a:r>
              <a:rPr lang="pt-PT" dirty="0"/>
              <a:t>Na sua forma mais comum, a máquina do cliente comunica-se com um servidor web, e este vai buscar os dados a uma base de dados</a:t>
            </a:r>
          </a:p>
        </p:txBody>
      </p:sp>
    </p:spTree>
    <p:extLst>
      <p:ext uri="{BB962C8B-B14F-4D97-AF65-F5344CB8AC3E}">
        <p14:creationId xmlns:p14="http://schemas.microsoft.com/office/powerpoint/2010/main" val="63863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09E23-80DD-6B3E-4B91-5479F1C5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66289" cy="1325563"/>
          </a:xfrm>
        </p:spPr>
        <p:txBody>
          <a:bodyPr/>
          <a:lstStyle/>
          <a:p>
            <a:r>
              <a:rPr lang="pt-PT" dirty="0"/>
              <a:t>Arquitetura Genérica de uma Aplicação Web</a:t>
            </a:r>
          </a:p>
        </p:txBody>
      </p: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C74A9EA2-1EAB-7576-2960-D7FA5BC817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416" y="2547491"/>
            <a:ext cx="2747963" cy="2747963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BCEF9A1-F9BC-5461-996B-078E8984FEC3}"/>
              </a:ext>
            </a:extLst>
          </p:cNvPr>
          <p:cNvSpPr txBox="1"/>
          <p:nvPr/>
        </p:nvSpPr>
        <p:spPr>
          <a:xfrm>
            <a:off x="907416" y="5380511"/>
            <a:ext cx="270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Base de Dados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A0A2D42-F15C-2560-A3E6-A7BAA147E9BE}"/>
              </a:ext>
            </a:extLst>
          </p:cNvPr>
          <p:cNvSpPr txBox="1"/>
          <p:nvPr/>
        </p:nvSpPr>
        <p:spPr>
          <a:xfrm>
            <a:off x="230245" y="6335016"/>
            <a:ext cx="6335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50" dirty="0"/>
              <a:t>As imagens estão licenciadas ao abrigo da </a:t>
            </a:r>
            <a:r>
              <a:rPr lang="pt-PT" sz="1050" dirty="0">
                <a:hlinkClick r:id="rId4" tooltip="https://creativecommons.org/licenses/by/3.0/"/>
              </a:rPr>
              <a:t>CC BY</a:t>
            </a:r>
            <a:endParaRPr lang="pt-PT" sz="1050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30DB0552-F59C-5B6A-5FB4-424C4E8AF8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058491" y="2468577"/>
            <a:ext cx="2430252" cy="291193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85A33850-9DD4-9BD7-16E2-79C4A74331E3}"/>
              </a:ext>
            </a:extLst>
          </p:cNvPr>
          <p:cNvSpPr txBox="1"/>
          <p:nvPr/>
        </p:nvSpPr>
        <p:spPr>
          <a:xfrm>
            <a:off x="4743932" y="5300857"/>
            <a:ext cx="270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Servidor Web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D9CC6E01-2602-FDBF-73D9-E60AD6FB361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b="6934"/>
          <a:stretch/>
        </p:blipFill>
        <p:spPr>
          <a:xfrm>
            <a:off x="8845333" y="2930376"/>
            <a:ext cx="2857500" cy="2287045"/>
          </a:xfrm>
          <a:prstGeom prst="rect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802DEE09-5BB0-4DC8-094A-1755AA3B5C9B}"/>
              </a:ext>
            </a:extLst>
          </p:cNvPr>
          <p:cNvSpPr txBox="1"/>
          <p:nvPr/>
        </p:nvSpPr>
        <p:spPr>
          <a:xfrm>
            <a:off x="8922016" y="5295454"/>
            <a:ext cx="2704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Clientes</a:t>
            </a:r>
          </a:p>
          <a:p>
            <a:pPr algn="ctr"/>
            <a:r>
              <a:rPr lang="pt-PT" sz="2400" dirty="0"/>
              <a:t>(geralmente os</a:t>
            </a:r>
          </a:p>
          <a:p>
            <a:pPr algn="ctr"/>
            <a:r>
              <a:rPr lang="pt-PT" sz="2400" dirty="0"/>
              <a:t>navegadores)</a:t>
            </a:r>
          </a:p>
        </p:txBody>
      </p:sp>
      <p:sp>
        <p:nvSpPr>
          <p:cNvPr id="19" name="Raio 18">
            <a:extLst>
              <a:ext uri="{FF2B5EF4-FFF2-40B4-BE49-F238E27FC236}">
                <a16:creationId xmlns:a16="http://schemas.microsoft.com/office/drawing/2014/main" id="{9D14ECA1-2988-7BAB-95FC-9EC81793EA0A}"/>
              </a:ext>
            </a:extLst>
          </p:cNvPr>
          <p:cNvSpPr/>
          <p:nvPr/>
        </p:nvSpPr>
        <p:spPr>
          <a:xfrm rot="20561081">
            <a:off x="3601019" y="3198166"/>
            <a:ext cx="1197272" cy="46166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aio 19">
            <a:extLst>
              <a:ext uri="{FF2B5EF4-FFF2-40B4-BE49-F238E27FC236}">
                <a16:creationId xmlns:a16="http://schemas.microsoft.com/office/drawing/2014/main" id="{DC185ED6-7345-C49F-44F2-A6D5D1CA2C7B}"/>
              </a:ext>
            </a:extLst>
          </p:cNvPr>
          <p:cNvSpPr/>
          <p:nvPr/>
        </p:nvSpPr>
        <p:spPr>
          <a:xfrm rot="20561081">
            <a:off x="7435218" y="3198167"/>
            <a:ext cx="1197272" cy="46166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938B58B-B630-9399-96B6-5A26A51B19D0}"/>
              </a:ext>
            </a:extLst>
          </p:cNvPr>
          <p:cNvSpPr/>
          <p:nvPr/>
        </p:nvSpPr>
        <p:spPr>
          <a:xfrm>
            <a:off x="3229144" y="2282542"/>
            <a:ext cx="1829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CRUD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7EF97F2F-7E6A-8340-9F32-8A9BBBC786A8}"/>
              </a:ext>
            </a:extLst>
          </p:cNvPr>
          <p:cNvSpPr/>
          <p:nvPr/>
        </p:nvSpPr>
        <p:spPr>
          <a:xfrm>
            <a:off x="7060516" y="2266184"/>
            <a:ext cx="1569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REST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49CD8E34-4159-A51D-96B9-2BDD9075D706}"/>
              </a:ext>
            </a:extLst>
          </p:cNvPr>
          <p:cNvSpPr txBox="1"/>
          <p:nvPr/>
        </p:nvSpPr>
        <p:spPr>
          <a:xfrm>
            <a:off x="3466161" y="3713590"/>
            <a:ext cx="1466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/>
              <a:t>Create</a:t>
            </a:r>
            <a:endParaRPr lang="pt-PT" dirty="0"/>
          </a:p>
          <a:p>
            <a:pPr algn="ctr"/>
            <a:r>
              <a:rPr lang="pt-PT" dirty="0" err="1"/>
              <a:t>Read</a:t>
            </a:r>
            <a:endParaRPr lang="pt-PT" dirty="0"/>
          </a:p>
          <a:p>
            <a:pPr algn="ctr"/>
            <a:r>
              <a:rPr lang="pt-PT" dirty="0" err="1"/>
              <a:t>Update</a:t>
            </a:r>
            <a:endParaRPr lang="pt-PT" dirty="0"/>
          </a:p>
          <a:p>
            <a:pPr algn="ctr"/>
            <a:r>
              <a:rPr lang="pt-PT" dirty="0"/>
              <a:t>Delete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C76ADBD-D519-B32B-87FC-285D0792679A}"/>
              </a:ext>
            </a:extLst>
          </p:cNvPr>
          <p:cNvSpPr txBox="1"/>
          <p:nvPr/>
        </p:nvSpPr>
        <p:spPr>
          <a:xfrm>
            <a:off x="7295715" y="3711583"/>
            <a:ext cx="1466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POST</a:t>
            </a:r>
          </a:p>
          <a:p>
            <a:pPr algn="ctr"/>
            <a:r>
              <a:rPr lang="pt-PT" dirty="0"/>
              <a:t>GET</a:t>
            </a:r>
          </a:p>
          <a:p>
            <a:pPr algn="ctr"/>
            <a:r>
              <a:rPr lang="pt-PT" dirty="0"/>
              <a:t>PUT/PATCH</a:t>
            </a:r>
          </a:p>
          <a:p>
            <a:pPr algn="ctr"/>
            <a:r>
              <a:rPr lang="pt-PT" dirty="0"/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31575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E097A-3D5B-875B-F05C-2996CF87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36085" cy="1325563"/>
          </a:xfrm>
        </p:spPr>
        <p:txBody>
          <a:bodyPr/>
          <a:lstStyle/>
          <a:p>
            <a:r>
              <a:rPr lang="pt-PT" dirty="0"/>
              <a:t>Desenho e Implementação da Base de Dados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15FC7F2-AACD-93BB-05EF-265F7D8AB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427"/>
            <a:ext cx="10515600" cy="4474923"/>
          </a:xfrm>
        </p:spPr>
        <p:txBody>
          <a:bodyPr/>
          <a:lstStyle/>
          <a:p>
            <a:r>
              <a:rPr lang="pt-PT" dirty="0"/>
              <a:t>Ferramentas de </a:t>
            </a:r>
            <a:r>
              <a:rPr lang="pt-PT" i="1" dirty="0" err="1"/>
              <a:t>database</a:t>
            </a:r>
            <a:r>
              <a:rPr lang="pt-PT" i="1" dirty="0"/>
              <a:t> design </a:t>
            </a:r>
            <a:r>
              <a:rPr lang="pt-PT" dirty="0"/>
              <a:t>permitem construir modelos de classes de dados e relações entre classes, utilizando uma interface gráfica, e gerar os </a:t>
            </a:r>
            <a:r>
              <a:rPr lang="pt-PT" i="1" dirty="0"/>
              <a:t>scripts</a:t>
            </a:r>
            <a:r>
              <a:rPr lang="pt-PT" dirty="0"/>
              <a:t> necessários para implementar a solução</a:t>
            </a:r>
          </a:p>
          <a:p>
            <a:pPr lvl="1"/>
            <a:r>
              <a:rPr lang="pt-PT" dirty="0"/>
              <a:t>Geralmente permitem também a Engenharia Reversa (obter o modelo a partir de uma base de dados existente)</a:t>
            </a:r>
          </a:p>
          <a:p>
            <a:r>
              <a:rPr lang="pt-PT" dirty="0"/>
              <a:t>Para desenvolver as bases de dados:</a:t>
            </a:r>
          </a:p>
          <a:p>
            <a:pPr marL="457200" lvl="1" indent="0">
              <a:buNone/>
            </a:pPr>
            <a:endParaRPr lang="pt-PT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D9E49B5-2430-9AD5-7F33-F42620703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047498"/>
              </p:ext>
            </p:extLst>
          </p:nvPr>
        </p:nvGraphicFramePr>
        <p:xfrm>
          <a:off x="912776" y="4326058"/>
          <a:ext cx="10586718" cy="24231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93359">
                  <a:extLst>
                    <a:ext uri="{9D8B030D-6E8A-4147-A177-3AD203B41FA5}">
                      <a16:colId xmlns:a16="http://schemas.microsoft.com/office/drawing/2014/main" val="703342931"/>
                    </a:ext>
                  </a:extLst>
                </a:gridCol>
                <a:gridCol w="5293359">
                  <a:extLst>
                    <a:ext uri="{9D8B030D-6E8A-4147-A177-3AD203B41FA5}">
                      <a16:colId xmlns:a16="http://schemas.microsoft.com/office/drawing/2014/main" val="920054728"/>
                    </a:ext>
                  </a:extLst>
                </a:gridCol>
              </a:tblGrid>
              <a:tr h="23966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t-PT" dirty="0">
                          <a:solidFill>
                            <a:srgbClr val="0070C0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Ferramentas com acesso </a:t>
                      </a:r>
                      <a:r>
                        <a:rPr lang="pt-PT" i="1" dirty="0" err="1">
                          <a:solidFill>
                            <a:srgbClr val="0070C0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Community</a:t>
                      </a:r>
                      <a:endParaRPr lang="pt-PT" dirty="0">
                        <a:solidFill>
                          <a:srgbClr val="0070C0"/>
                        </a:solidFill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 err="1">
                          <a:solidFill>
                            <a:srgbClr val="0070C0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DbSchema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>
                          <a:solidFill>
                            <a:srgbClr val="0563C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SQL Server Management </a:t>
                      </a:r>
                      <a:r>
                        <a:rPr lang="pt-PT" dirty="0" err="1">
                          <a:solidFill>
                            <a:srgbClr val="0070C0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Studio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8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Oracle SQL Developer Data Modeler</a:t>
                      </a:r>
                      <a:endParaRPr lang="it-IT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8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Vertabelo</a:t>
                      </a:r>
                      <a:endParaRPr lang="it-IT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t-PT" dirty="0">
                          <a:solidFill>
                            <a:srgbClr val="0070C0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Vídeos de apoio sugeridos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 err="1">
                          <a:solidFill>
                            <a:srgbClr val="0070C0"/>
                          </a:solidFill>
                          <a:hlinkClick r:id="rId6"/>
                        </a:rPr>
                        <a:t>Database</a:t>
                      </a:r>
                      <a:r>
                        <a:rPr lang="pt-PT" dirty="0">
                          <a:solidFill>
                            <a:srgbClr val="0070C0"/>
                          </a:solidFill>
                          <a:hlinkClick r:id="rId6"/>
                        </a:rPr>
                        <a:t> Design Tutorial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 err="1">
                          <a:solidFill>
                            <a:srgbClr val="0563C1"/>
                          </a:solidFill>
                          <a:hlinkClick r:id="rId7"/>
                        </a:rPr>
                        <a:t>Database</a:t>
                      </a:r>
                      <a:r>
                        <a:rPr lang="pt-PT" dirty="0">
                          <a:solidFill>
                            <a:srgbClr val="0563C1"/>
                          </a:solidFill>
                          <a:hlinkClick r:id="rId7"/>
                        </a:rPr>
                        <a:t> Design </a:t>
                      </a:r>
                      <a:r>
                        <a:rPr lang="pt-PT" dirty="0" err="1">
                          <a:solidFill>
                            <a:srgbClr val="0563C1"/>
                          </a:solidFill>
                          <a:hlinkClick r:id="rId7"/>
                        </a:rPr>
                        <a:t>Mistakes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8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Design a Database Using MySQL</a:t>
                      </a:r>
                      <a:endParaRPr lang="it-IT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8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Criar uma Base de Dados é Simples? – J. Ribeiro</a:t>
                      </a:r>
                      <a:endParaRPr lang="it-IT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528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072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DA57D-734E-61E1-D63A-7434F3253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55187" cy="1325563"/>
          </a:xfrm>
        </p:spPr>
        <p:txBody>
          <a:bodyPr/>
          <a:lstStyle/>
          <a:p>
            <a:r>
              <a:rPr lang="pt-PT" dirty="0"/>
              <a:t>Ferramentas </a:t>
            </a:r>
            <a:r>
              <a:rPr lang="pt-PT" i="1" dirty="0"/>
              <a:t>No-</a:t>
            </a:r>
            <a:r>
              <a:rPr lang="pt-PT" i="1" dirty="0" err="1"/>
              <a:t>Code</a:t>
            </a:r>
            <a:r>
              <a:rPr lang="pt-PT" dirty="0"/>
              <a:t> para criação de aplicações Web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B7D624B-3578-CC53-C15C-5A9C0D784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527550"/>
          </a:xfrm>
        </p:spPr>
        <p:txBody>
          <a:bodyPr/>
          <a:lstStyle/>
          <a:p>
            <a:r>
              <a:rPr lang="pt-PT" dirty="0"/>
              <a:t>O desenvolvimento é feito através de interfaces gráficas, sem escrita de código</a:t>
            </a:r>
          </a:p>
          <a:p>
            <a:pPr lvl="1"/>
            <a:r>
              <a:rPr lang="pt-PT" dirty="0"/>
              <a:t>Geralmente oferecem uma série de modelos (</a:t>
            </a:r>
            <a:r>
              <a:rPr lang="pt-PT" i="1" dirty="0" err="1"/>
              <a:t>templates</a:t>
            </a:r>
            <a:r>
              <a:rPr lang="pt-PT" dirty="0"/>
              <a:t>) para iniciar o desenvolvimento, tais como formulários para visualizar e inserir dados e diagramas de fluxos de trabalho</a:t>
            </a:r>
          </a:p>
          <a:p>
            <a:r>
              <a:rPr lang="pt-PT" dirty="0"/>
              <a:t>As melhores ferramentas </a:t>
            </a:r>
            <a:r>
              <a:rPr lang="pt-PT" i="1" dirty="0"/>
              <a:t>no-</a:t>
            </a:r>
            <a:r>
              <a:rPr lang="pt-PT" i="1" dirty="0" err="1"/>
              <a:t>code</a:t>
            </a:r>
            <a:r>
              <a:rPr lang="pt-PT" dirty="0"/>
              <a:t> segundo análise do grupo G2, ordenadas por facilidade de utilização: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5802FCA-E6B1-6F06-2A27-BDE2F492B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472544"/>
              </p:ext>
            </p:extLst>
          </p:nvPr>
        </p:nvGraphicFramePr>
        <p:xfrm>
          <a:off x="889409" y="4624901"/>
          <a:ext cx="10586718" cy="210629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93359">
                  <a:extLst>
                    <a:ext uri="{9D8B030D-6E8A-4147-A177-3AD203B41FA5}">
                      <a16:colId xmlns:a16="http://schemas.microsoft.com/office/drawing/2014/main" val="3541233933"/>
                    </a:ext>
                  </a:extLst>
                </a:gridCol>
                <a:gridCol w="5293359">
                  <a:extLst>
                    <a:ext uri="{9D8B030D-6E8A-4147-A177-3AD203B41FA5}">
                      <a16:colId xmlns:a16="http://schemas.microsoft.com/office/drawing/2014/main" val="3659671842"/>
                    </a:ext>
                  </a:extLst>
                </a:gridCol>
              </a:tblGrid>
              <a:tr h="1885887"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 err="1">
                          <a:solidFill>
                            <a:srgbClr val="0070C0"/>
                          </a:solidFill>
                          <a:hlinkClick r:id="rId4"/>
                        </a:rPr>
                        <a:t>Quixy</a:t>
                      </a:r>
                      <a:r>
                        <a:rPr lang="pt-PT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 err="1">
                          <a:solidFill>
                            <a:srgbClr val="0563C1"/>
                          </a:solidFill>
                          <a:hlinkClick r:id="rId5"/>
                        </a:rPr>
                        <a:t>Airtable</a:t>
                      </a:r>
                      <a:r>
                        <a:rPr lang="pt-PT" dirty="0">
                          <a:solidFill>
                            <a:srgbClr val="0563C1"/>
                          </a:solidFill>
                        </a:rPr>
                        <a:t> </a:t>
                      </a:r>
                      <a:r>
                        <a:rPr lang="pt-PT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pt-PT" i="1" dirty="0">
                          <a:solidFill>
                            <a:srgbClr val="0070C0"/>
                          </a:solidFill>
                        </a:rPr>
                        <a:t>no-</a:t>
                      </a:r>
                      <a:r>
                        <a:rPr lang="pt-PT" i="1" dirty="0" err="1">
                          <a:solidFill>
                            <a:srgbClr val="0070C0"/>
                          </a:solidFill>
                        </a:rPr>
                        <a:t>code</a:t>
                      </a:r>
                      <a:r>
                        <a:rPr lang="pt-PT" i="1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lang="pt-PT" i="1" dirty="0" err="1">
                          <a:solidFill>
                            <a:srgbClr val="0070C0"/>
                          </a:solidFill>
                        </a:rPr>
                        <a:t>low-code</a:t>
                      </a:r>
                      <a:r>
                        <a:rPr lang="pt-PT" i="0" dirty="0">
                          <a:solidFill>
                            <a:srgbClr val="0070C0"/>
                          </a:solidFill>
                        </a:rPr>
                        <a:t>)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i="0" dirty="0" err="1">
                          <a:solidFill>
                            <a:srgbClr val="0070C0"/>
                          </a:solidFill>
                          <a:hlinkClick r:id="rId6"/>
                        </a:rPr>
                        <a:t>Softr</a:t>
                      </a:r>
                      <a:endParaRPr lang="pt-PT" i="0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i="0" dirty="0" err="1">
                          <a:solidFill>
                            <a:srgbClr val="0070C0"/>
                          </a:solidFill>
                          <a:hlinkClick r:id="rId7"/>
                        </a:rPr>
                        <a:t>Landbot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8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Jotform Apps</a:t>
                      </a:r>
                      <a:endParaRPr lang="it-IT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>
                          <a:solidFill>
                            <a:srgbClr val="0070C0"/>
                          </a:solidFill>
                          <a:hlinkClick r:id="rId9"/>
                        </a:rPr>
                        <a:t>Glide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 err="1">
                          <a:solidFill>
                            <a:srgbClr val="0070C0"/>
                          </a:solidFill>
                          <a:hlinkClick r:id="rId10"/>
                        </a:rPr>
                        <a:t>Jotform</a:t>
                      </a:r>
                      <a:r>
                        <a:rPr lang="pt-PT" dirty="0">
                          <a:solidFill>
                            <a:srgbClr val="0070C0"/>
                          </a:solidFill>
                          <a:hlinkClick r:id="rId10"/>
                        </a:rPr>
                        <a:t> </a:t>
                      </a:r>
                      <a:r>
                        <a:rPr lang="pt-PT" dirty="0" err="1">
                          <a:solidFill>
                            <a:srgbClr val="0070C0"/>
                          </a:solidFill>
                          <a:hlinkClick r:id="rId10"/>
                        </a:rPr>
                        <a:t>Tables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PT" dirty="0" err="1">
                          <a:solidFill>
                            <a:srgbClr val="0070C0"/>
                          </a:solidFill>
                          <a:hlinkClick r:id="rId11"/>
                        </a:rPr>
                        <a:t>SurveySparrow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Appy Pie</a:t>
                      </a:r>
                      <a:endParaRPr lang="it-IT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dirty="0" err="1">
                          <a:solidFill>
                            <a:srgbClr val="0070C0"/>
                          </a:solidFill>
                          <a:hlinkClick r:id="rId13"/>
                        </a:rPr>
                        <a:t>ServiceNow</a:t>
                      </a:r>
                      <a:r>
                        <a:rPr lang="pt-PT" dirty="0">
                          <a:solidFill>
                            <a:srgbClr val="0070C0"/>
                          </a:solidFill>
                          <a:hlinkClick r:id="rId13"/>
                        </a:rPr>
                        <a:t> App </a:t>
                      </a:r>
                      <a:r>
                        <a:rPr lang="pt-PT" dirty="0" err="1">
                          <a:solidFill>
                            <a:srgbClr val="0070C0"/>
                          </a:solidFill>
                          <a:hlinkClick r:id="rId13"/>
                        </a:rPr>
                        <a:t>Engine</a:t>
                      </a:r>
                      <a:r>
                        <a:rPr lang="pt-PT" dirty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pt-PT" i="1" dirty="0">
                          <a:solidFill>
                            <a:srgbClr val="0070C0"/>
                          </a:solidFill>
                        </a:rPr>
                        <a:t>no-</a:t>
                      </a:r>
                      <a:r>
                        <a:rPr lang="pt-PT" i="1" dirty="0" err="1">
                          <a:solidFill>
                            <a:srgbClr val="0070C0"/>
                          </a:solidFill>
                        </a:rPr>
                        <a:t>code</a:t>
                      </a:r>
                      <a:r>
                        <a:rPr lang="pt-PT" i="1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lang="pt-PT" i="1" dirty="0" err="1">
                          <a:solidFill>
                            <a:srgbClr val="0070C0"/>
                          </a:solidFill>
                        </a:rPr>
                        <a:t>low-code</a:t>
                      </a:r>
                      <a:r>
                        <a:rPr lang="pt-PT" i="0" dirty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pt-P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42929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80D689D-E483-3372-F749-AE80D3AFD404}"/>
              </a:ext>
            </a:extLst>
          </p:cNvPr>
          <p:cNvSpPr txBox="1"/>
          <p:nvPr/>
        </p:nvSpPr>
        <p:spPr>
          <a:xfrm>
            <a:off x="9309653" y="4723941"/>
            <a:ext cx="2810107" cy="954107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400" dirty="0">
                <a:effectLst/>
                <a:latin typeface="Segoe UI" panose="020B0502040204020203" pitchFamily="34" charset="0"/>
              </a:rPr>
              <a:t>G2 é um "software </a:t>
            </a:r>
            <a:r>
              <a:rPr lang="pt-PT" sz="1400" dirty="0" err="1">
                <a:effectLst/>
                <a:latin typeface="Segoe UI" panose="020B0502040204020203" pitchFamily="34" charset="0"/>
              </a:rPr>
              <a:t>marketplace</a:t>
            </a:r>
            <a:r>
              <a:rPr lang="pt-PT" sz="1400" dirty="0">
                <a:effectLst/>
                <a:latin typeface="Segoe UI" panose="020B0502040204020203" pitchFamily="34" charset="0"/>
              </a:rPr>
              <a:t>" que faz recomendações baseadas em </a:t>
            </a:r>
            <a:r>
              <a:rPr lang="pt-PT" sz="1400" dirty="0" err="1">
                <a:effectLst/>
                <a:latin typeface="Segoe UI" panose="020B0502040204020203" pitchFamily="34" charset="0"/>
              </a:rPr>
              <a:t>peer</a:t>
            </a:r>
            <a:r>
              <a:rPr lang="pt-PT" sz="1400" dirty="0">
                <a:effectLst/>
                <a:latin typeface="Segoe UI" panose="020B0502040204020203" pitchFamily="34" charset="0"/>
              </a:rPr>
              <a:t> </a:t>
            </a:r>
            <a:r>
              <a:rPr lang="pt-PT" sz="1400" dirty="0" err="1">
                <a:effectLst/>
                <a:latin typeface="Segoe UI" panose="020B0502040204020203" pitchFamily="34" charset="0"/>
              </a:rPr>
              <a:t>reviews</a:t>
            </a:r>
            <a:r>
              <a:rPr lang="pt-PT" sz="1400" dirty="0">
                <a:effectLst/>
                <a:latin typeface="Segoe UI" panose="020B0502040204020203" pitchFamily="34" charset="0"/>
              </a:rPr>
              <a:t>.</a:t>
            </a:r>
          </a:p>
          <a:p>
            <a:r>
              <a:rPr lang="pt-PT" sz="1400" dirty="0">
                <a:latin typeface="Segoe UI" panose="020B0502040204020203" pitchFamily="34" charset="0"/>
              </a:rPr>
              <a:t>https://company.g2.com</a:t>
            </a:r>
            <a:endParaRPr lang="pt-PT" sz="140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6" name="Multimédia Online 5" title="Quixy Explainer Video | Digital Transformation | Business Process Management | Workflow Automation">
            <a:hlinkClick r:id="" action="ppaction://media"/>
            <a:extLst>
              <a:ext uri="{FF2B5EF4-FFF2-40B4-BE49-F238E27FC236}">
                <a16:creationId xmlns:a16="http://schemas.microsoft.com/office/drawing/2014/main" id="{72DFB141-EBFD-4E87-CBCA-C1D865A547F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14"/>
          <a:stretch>
            <a:fillRect/>
          </a:stretch>
        </p:blipFill>
        <p:spPr>
          <a:xfrm>
            <a:off x="2176196" y="1199070"/>
            <a:ext cx="10015804" cy="565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9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5" grpId="0" animBg="1"/>
    </p:bldLst>
  </p:timing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7383</TotalTime>
  <Words>818</Words>
  <Application>Microsoft Office PowerPoint</Application>
  <PresentationFormat>Ecrã Panorâmico</PresentationFormat>
  <Paragraphs>100</Paragraphs>
  <Slides>11</Slides>
  <Notes>0</Notes>
  <HiddenSlides>0</HiddenSlides>
  <MMClips>1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Old English Text MT</vt:lpstr>
      <vt:lpstr>Segoe UI</vt:lpstr>
      <vt:lpstr>Tema do Office</vt:lpstr>
      <vt:lpstr>Apresentação do PowerPoint</vt:lpstr>
      <vt:lpstr>AGENDA</vt:lpstr>
      <vt:lpstr>Desenvolvimento de aplicações por profissionais não informáticos</vt:lpstr>
      <vt:lpstr>Motivação</vt:lpstr>
      <vt:lpstr>Conceitos</vt:lpstr>
      <vt:lpstr>Paradigmas Aplicacionais</vt:lpstr>
      <vt:lpstr>Arquitetura Genérica de uma Aplicação Web</vt:lpstr>
      <vt:lpstr>Desenho e Implementação da Base de Dados</vt:lpstr>
      <vt:lpstr>Ferramentas No-Code para criação de aplicações Web</vt:lpstr>
      <vt:lpstr>Ferramentas Low-Code para criação de aplicações Web</vt:lpstr>
      <vt:lpstr>PERGUNTAS?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Laercio Cruvinel Júnior</dc:creator>
  <cp:lastModifiedBy>Laercio Cruvinel</cp:lastModifiedBy>
  <cp:revision>2</cp:revision>
  <dcterms:created xsi:type="dcterms:W3CDTF">2022-10-15T12:29:36Z</dcterms:created>
  <dcterms:modified xsi:type="dcterms:W3CDTF">2022-10-21T08:35:38Z</dcterms:modified>
</cp:coreProperties>
</file>