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6" r:id="rId5"/>
    <p:sldId id="316" r:id="rId6"/>
    <p:sldId id="528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C4D4"/>
    <a:srgbClr val="C2D4E4"/>
    <a:srgbClr val="231E20"/>
    <a:srgbClr val="96AACE"/>
    <a:srgbClr val="6283BE"/>
    <a:srgbClr val="5172AD"/>
    <a:srgbClr val="415B8B"/>
    <a:srgbClr val="95ABD3"/>
    <a:srgbClr val="7F97C3"/>
    <a:srgbClr val="228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7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 Marques da Silva" userId="582f2bad-bff9-46a0-b958-56fec3d158ef" providerId="ADAL" clId="{8A817B87-9BF6-4997-B708-6535CD313E88}"/>
    <pc:docChg chg="delSld">
      <pc:chgData name="Mario Marques da Silva" userId="582f2bad-bff9-46a0-b958-56fec3d158ef" providerId="ADAL" clId="{8A817B87-9BF6-4997-B708-6535CD313E88}" dt="2021-07-11T09:59:27.440" v="0" actId="47"/>
      <pc:docMkLst>
        <pc:docMk/>
      </pc:docMkLst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210824721" sldId="263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2998127704" sldId="266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250796023" sldId="279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030803881" sldId="282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858579125" sldId="287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925557422" sldId="292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818144441" sldId="294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50787781" sldId="295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479088582" sldId="307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805193461" sldId="308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13931363" sldId="309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152877367" sldId="310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118021381" sldId="312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831117955" sldId="313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755459737" sldId="314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74557407" sldId="500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2360414907" sldId="509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627156251" sldId="513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108460661" sldId="516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99496023" sldId="517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409584905" sldId="518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468899594" sldId="519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611160514" sldId="521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440572972" sldId="522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893425394" sldId="524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605492038" sldId="526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141247728" sldId="527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510576816" sldId="529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56397942" sldId="531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2876191286" sldId="532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034203205" sldId="533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2565570174" sldId="535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147950797" sldId="538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644817202" sldId="539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200769598" sldId="541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441452108" sldId="544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425660679" sldId="546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292574366" sldId="548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018520407" sldId="551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2446431230" sldId="552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273375196" sldId="553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072292468" sldId="559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3684699050" sldId="561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323808823" sldId="562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2110683813" sldId="564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245240552" sldId="566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441249412" sldId="567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585718573" sldId="569"/>
        </pc:sldMkLst>
      </pc:sldChg>
      <pc:sldChg chg="del">
        <pc:chgData name="Mario Marques da Silva" userId="582f2bad-bff9-46a0-b958-56fec3d158ef" providerId="ADAL" clId="{8A817B87-9BF6-4997-B708-6535CD313E88}" dt="2021-07-11T09:59:27.440" v="0" actId="47"/>
        <pc:sldMkLst>
          <pc:docMk/>
          <pc:sldMk cId="1391760087" sldId="570"/>
        </pc:sldMkLst>
      </pc:sldChg>
      <pc:sldMasterChg chg="delSldLayout">
        <pc:chgData name="Mario Marques da Silva" userId="582f2bad-bff9-46a0-b958-56fec3d158ef" providerId="ADAL" clId="{8A817B87-9BF6-4997-B708-6535CD313E88}" dt="2021-07-11T09:59:27.440" v="0" actId="47"/>
        <pc:sldMasterMkLst>
          <pc:docMk/>
          <pc:sldMasterMk cId="1190550745" sldId="2147483648"/>
        </pc:sldMasterMkLst>
        <pc:sldLayoutChg chg="del">
          <pc:chgData name="Mario Marques da Silva" userId="582f2bad-bff9-46a0-b958-56fec3d158ef" providerId="ADAL" clId="{8A817B87-9BF6-4997-B708-6535CD313E88}" dt="2021-07-11T09:59:27.440" v="0" actId="47"/>
          <pc:sldLayoutMkLst>
            <pc:docMk/>
            <pc:sldMasterMk cId="1190550745" sldId="2147483648"/>
            <pc:sldLayoutMk cId="3402522080" sldId="2147483653"/>
          </pc:sldLayoutMkLst>
        </pc:sldLayoutChg>
      </pc:sldMasterChg>
    </pc:docChg>
  </pc:docChgLst>
  <pc:docChgLst>
    <pc:chgData name="António Cabeças (BES Direção)" userId="c8991f4d-856d-40c0-8d45-97bd7d4bc4a0" providerId="ADAL" clId="{8A618A82-2391-454E-B4B7-A014BC263C7F}"/>
    <pc:docChg chg="undo custSel delSld modSld">
      <pc:chgData name="António Cabeças (BES Direção)" userId="c8991f4d-856d-40c0-8d45-97bd7d4bc4a0" providerId="ADAL" clId="{8A618A82-2391-454E-B4B7-A014BC263C7F}" dt="2020-10-23T10:54:07.684" v="358" actId="403"/>
      <pc:docMkLst>
        <pc:docMk/>
      </pc:docMkLst>
      <pc:sldChg chg="modSp">
        <pc:chgData name="António Cabeças (BES Direção)" userId="c8991f4d-856d-40c0-8d45-97bd7d4bc4a0" providerId="ADAL" clId="{8A618A82-2391-454E-B4B7-A014BC263C7F}" dt="2020-10-23T10:54:07.684" v="358" actId="403"/>
        <pc:sldMkLst>
          <pc:docMk/>
          <pc:sldMk cId="2180200559" sldId="256"/>
        </pc:sldMkLst>
        <pc:spChg chg="mod">
          <ac:chgData name="António Cabeças (BES Direção)" userId="c8991f4d-856d-40c0-8d45-97bd7d4bc4a0" providerId="ADAL" clId="{8A618A82-2391-454E-B4B7-A014BC263C7F}" dt="2020-10-23T10:54:07.684" v="358" actId="403"/>
          <ac:spMkLst>
            <pc:docMk/>
            <pc:sldMk cId="2180200559" sldId="256"/>
            <ac:spMk id="2" creationId="{7B8D959C-F91D-4D76-93EE-1A3BC322C255}"/>
          </ac:spMkLst>
        </pc:spChg>
      </pc:sldChg>
      <pc:sldChg chg="modSp">
        <pc:chgData name="António Cabeças (BES Direção)" userId="c8991f4d-856d-40c0-8d45-97bd7d4bc4a0" providerId="ADAL" clId="{8A618A82-2391-454E-B4B7-A014BC263C7F}" dt="2020-10-23T10:33:30.029" v="122" actId="20577"/>
        <pc:sldMkLst>
          <pc:docMk/>
          <pc:sldMk cId="1210824721" sldId="263"/>
        </pc:sldMkLst>
        <pc:spChg chg="mod">
          <ac:chgData name="António Cabeças (BES Direção)" userId="c8991f4d-856d-40c0-8d45-97bd7d4bc4a0" providerId="ADAL" clId="{8A618A82-2391-454E-B4B7-A014BC263C7F}" dt="2020-10-23T10:33:30.029" v="122" actId="20577"/>
          <ac:spMkLst>
            <pc:docMk/>
            <pc:sldMk cId="1210824721" sldId="263"/>
            <ac:spMk id="3" creationId="{8C6D9937-98C8-480F-952A-B2B03CFC4E94}"/>
          </ac:spMkLst>
        </pc:spChg>
      </pc:sldChg>
      <pc:sldChg chg="addSp modSp modAnim">
        <pc:chgData name="António Cabeças (BES Direção)" userId="c8991f4d-856d-40c0-8d45-97bd7d4bc4a0" providerId="ADAL" clId="{8A618A82-2391-454E-B4B7-A014BC263C7F}" dt="2020-10-23T10:42:05.256" v="284"/>
        <pc:sldMkLst>
          <pc:docMk/>
          <pc:sldMk cId="50787781" sldId="295"/>
        </pc:sldMkLst>
        <pc:spChg chg="add mod">
          <ac:chgData name="António Cabeças (BES Direção)" userId="c8991f4d-856d-40c0-8d45-97bd7d4bc4a0" providerId="ADAL" clId="{8A618A82-2391-454E-B4B7-A014BC263C7F}" dt="2020-10-23T10:40:50.581" v="241" actId="1036"/>
          <ac:spMkLst>
            <pc:docMk/>
            <pc:sldMk cId="50787781" sldId="295"/>
            <ac:spMk id="2" creationId="{2F268E9B-30B5-4911-BE32-EB3C9D8F8F95}"/>
          </ac:spMkLst>
        </pc:spChg>
        <pc:spChg chg="mod">
          <ac:chgData name="António Cabeças (BES Direção)" userId="c8991f4d-856d-40c0-8d45-97bd7d4bc4a0" providerId="ADAL" clId="{8A618A82-2391-454E-B4B7-A014BC263C7F}" dt="2020-10-23T10:41:47.023" v="280" actId="1035"/>
          <ac:spMkLst>
            <pc:docMk/>
            <pc:sldMk cId="50787781" sldId="295"/>
            <ac:spMk id="7" creationId="{45E5EFFC-81D7-4CB3-AB26-94733E0884FC}"/>
          </ac:spMkLst>
        </pc:spChg>
        <pc:spChg chg="mod">
          <ac:chgData name="António Cabeças (BES Direção)" userId="c8991f4d-856d-40c0-8d45-97bd7d4bc4a0" providerId="ADAL" clId="{8A618A82-2391-454E-B4B7-A014BC263C7F}" dt="2020-10-23T10:40:14.507" v="214" actId="20577"/>
          <ac:spMkLst>
            <pc:docMk/>
            <pc:sldMk cId="50787781" sldId="295"/>
            <ac:spMk id="9" creationId="{17D814D9-4EFE-45ED-A27D-B62347F6BF66}"/>
          </ac:spMkLst>
        </pc:spChg>
        <pc:picChg chg="mod">
          <ac:chgData name="António Cabeças (BES Direção)" userId="c8991f4d-856d-40c0-8d45-97bd7d4bc4a0" providerId="ADAL" clId="{8A618A82-2391-454E-B4B7-A014BC263C7F}" dt="2020-10-23T10:41:49.750" v="281" actId="14100"/>
          <ac:picMkLst>
            <pc:docMk/>
            <pc:sldMk cId="50787781" sldId="295"/>
            <ac:picMk id="1026" creationId="{15D87F64-5DA8-43FD-8FF6-A16BB9C44FD8}"/>
          </ac:picMkLst>
        </pc:picChg>
      </pc:sldChg>
      <pc:sldChg chg="modSp">
        <pc:chgData name="António Cabeças (BES Direção)" userId="c8991f4d-856d-40c0-8d45-97bd7d4bc4a0" providerId="ADAL" clId="{8A618A82-2391-454E-B4B7-A014BC263C7F}" dt="2020-10-23T10:46:48.527" v="337" actId="14100"/>
        <pc:sldMkLst>
          <pc:docMk/>
          <pc:sldMk cId="413931363" sldId="309"/>
        </pc:sldMkLst>
        <pc:spChg chg="mod">
          <ac:chgData name="António Cabeças (BES Direção)" userId="c8991f4d-856d-40c0-8d45-97bd7d4bc4a0" providerId="ADAL" clId="{8A618A82-2391-454E-B4B7-A014BC263C7F}" dt="2020-10-23T10:46:28.124" v="334" actId="14100"/>
          <ac:spMkLst>
            <pc:docMk/>
            <pc:sldMk cId="413931363" sldId="309"/>
            <ac:spMk id="6" creationId="{541D9C36-E38D-4718-87C1-A395F5666000}"/>
          </ac:spMkLst>
        </pc:spChg>
        <pc:spChg chg="mod">
          <ac:chgData name="António Cabeças (BES Direção)" userId="c8991f4d-856d-40c0-8d45-97bd7d4bc4a0" providerId="ADAL" clId="{8A618A82-2391-454E-B4B7-A014BC263C7F}" dt="2020-10-23T10:46:05.156" v="306" actId="179"/>
          <ac:spMkLst>
            <pc:docMk/>
            <pc:sldMk cId="413931363" sldId="309"/>
            <ac:spMk id="8" creationId="{A1A2FFEB-E880-4DD6-8D3A-293EAC587753}"/>
          </ac:spMkLst>
        </pc:spChg>
        <pc:picChg chg="mod">
          <ac:chgData name="António Cabeças (BES Direção)" userId="c8991f4d-856d-40c0-8d45-97bd7d4bc4a0" providerId="ADAL" clId="{8A618A82-2391-454E-B4B7-A014BC263C7F}" dt="2020-10-23T10:46:48.527" v="337" actId="14100"/>
          <ac:picMkLst>
            <pc:docMk/>
            <pc:sldMk cId="413931363" sldId="309"/>
            <ac:picMk id="3" creationId="{64E487BC-A857-40F8-882B-29D3E873A4B3}"/>
          </ac:picMkLst>
        </pc:picChg>
      </pc:sldChg>
      <pc:sldChg chg="modSp">
        <pc:chgData name="António Cabeças (BES Direção)" userId="c8991f4d-856d-40c0-8d45-97bd7d4bc4a0" providerId="ADAL" clId="{8A618A82-2391-454E-B4B7-A014BC263C7F}" dt="2020-10-23T10:47:56.868" v="342" actId="6549"/>
        <pc:sldMkLst>
          <pc:docMk/>
          <pc:sldMk cId="1152877367" sldId="310"/>
        </pc:sldMkLst>
        <pc:spChg chg="mod">
          <ac:chgData name="António Cabeças (BES Direção)" userId="c8991f4d-856d-40c0-8d45-97bd7d4bc4a0" providerId="ADAL" clId="{8A618A82-2391-454E-B4B7-A014BC263C7F}" dt="2020-10-23T10:47:56.868" v="342" actId="6549"/>
          <ac:spMkLst>
            <pc:docMk/>
            <pc:sldMk cId="1152877367" sldId="310"/>
            <ac:spMk id="8" creationId="{9CFDD412-4050-45BA-9AF4-9A271053ECAD}"/>
          </ac:spMkLst>
        </pc:spChg>
      </pc:sldChg>
      <pc:sldChg chg="modSp modAnim">
        <pc:chgData name="António Cabeças (BES Direção)" userId="c8991f4d-856d-40c0-8d45-97bd7d4bc4a0" providerId="ADAL" clId="{8A618A82-2391-454E-B4B7-A014BC263C7F}" dt="2020-10-23T10:44:10.494" v="286" actId="255"/>
        <pc:sldMkLst>
          <pc:docMk/>
          <pc:sldMk cId="831117955" sldId="313"/>
        </pc:sldMkLst>
        <pc:spChg chg="mod">
          <ac:chgData name="António Cabeças (BES Direção)" userId="c8991f4d-856d-40c0-8d45-97bd7d4bc4a0" providerId="ADAL" clId="{8A618A82-2391-454E-B4B7-A014BC263C7F}" dt="2020-10-23T10:44:10.494" v="286" actId="255"/>
          <ac:spMkLst>
            <pc:docMk/>
            <pc:sldMk cId="831117955" sldId="313"/>
            <ac:spMk id="6" creationId="{541D9C36-E38D-4718-87C1-A395F5666000}"/>
          </ac:spMkLst>
        </pc:spChg>
      </pc:sldChg>
      <pc:sldChg chg="delSp modSp delAnim modAnim">
        <pc:chgData name="António Cabeças (BES Direção)" userId="c8991f4d-856d-40c0-8d45-97bd7d4bc4a0" providerId="ADAL" clId="{8A618A82-2391-454E-B4B7-A014BC263C7F}" dt="2020-10-23T10:32:54.113" v="116" actId="1036"/>
        <pc:sldMkLst>
          <pc:docMk/>
          <pc:sldMk cId="2360414907" sldId="509"/>
        </pc:sldMkLst>
        <pc:spChg chg="mod">
          <ac:chgData name="António Cabeças (BES Direção)" userId="c8991f4d-856d-40c0-8d45-97bd7d4bc4a0" providerId="ADAL" clId="{8A618A82-2391-454E-B4B7-A014BC263C7F}" dt="2020-10-23T10:32:54.113" v="116" actId="1036"/>
          <ac:spMkLst>
            <pc:docMk/>
            <pc:sldMk cId="2360414907" sldId="509"/>
            <ac:spMk id="8" creationId="{282869FE-5B1E-4111-889B-A792A91F9019}"/>
          </ac:spMkLst>
        </pc:spChg>
        <pc:spChg chg="mod">
          <ac:chgData name="António Cabeças (BES Direção)" userId="c8991f4d-856d-40c0-8d45-97bd7d4bc4a0" providerId="ADAL" clId="{8A618A82-2391-454E-B4B7-A014BC263C7F}" dt="2020-10-23T10:31:45.324" v="109" actId="1037"/>
          <ac:spMkLst>
            <pc:docMk/>
            <pc:sldMk cId="2360414907" sldId="509"/>
            <ac:spMk id="10" creationId="{01F0C47C-4B07-4517-894A-D81A87F74471}"/>
          </ac:spMkLst>
        </pc:spChg>
        <pc:spChg chg="del">
          <ac:chgData name="António Cabeças (BES Direção)" userId="c8991f4d-856d-40c0-8d45-97bd7d4bc4a0" providerId="ADAL" clId="{8A618A82-2391-454E-B4B7-A014BC263C7F}" dt="2020-10-23T10:30:19.242" v="92" actId="478"/>
          <ac:spMkLst>
            <pc:docMk/>
            <pc:sldMk cId="2360414907" sldId="509"/>
            <ac:spMk id="11" creationId="{B0F5DE73-31DB-474C-89A1-F0945F78DDEE}"/>
          </ac:spMkLst>
        </pc:spChg>
        <pc:spChg chg="mod">
          <ac:chgData name="António Cabeças (BES Direção)" userId="c8991f4d-856d-40c0-8d45-97bd7d4bc4a0" providerId="ADAL" clId="{8A618A82-2391-454E-B4B7-A014BC263C7F}" dt="2020-10-23T10:30:35.089" v="94" actId="207"/>
          <ac:spMkLst>
            <pc:docMk/>
            <pc:sldMk cId="2360414907" sldId="509"/>
            <ac:spMk id="12" creationId="{7B0A580B-C331-433B-B418-F5D527FD502B}"/>
          </ac:spMkLst>
        </pc:spChg>
        <pc:spChg chg="mod">
          <ac:chgData name="António Cabeças (BES Direção)" userId="c8991f4d-856d-40c0-8d45-97bd7d4bc4a0" providerId="ADAL" clId="{8A618A82-2391-454E-B4B7-A014BC263C7F}" dt="2020-10-23T10:31:42.888" v="106" actId="1037"/>
          <ac:spMkLst>
            <pc:docMk/>
            <pc:sldMk cId="2360414907" sldId="509"/>
            <ac:spMk id="13" creationId="{EB799B03-4727-42EA-9D2C-66B672F7DD8B}"/>
          </ac:spMkLst>
        </pc:spChg>
        <pc:picChg chg="mod">
          <ac:chgData name="António Cabeças (BES Direção)" userId="c8991f4d-856d-40c0-8d45-97bd7d4bc4a0" providerId="ADAL" clId="{8A618A82-2391-454E-B4B7-A014BC263C7F}" dt="2020-10-23T10:31:38.819" v="104" actId="14100"/>
          <ac:picMkLst>
            <pc:docMk/>
            <pc:sldMk cId="2360414907" sldId="509"/>
            <ac:picMk id="1026" creationId="{7D17E84E-8A55-4A43-86B1-47767AC25E4C}"/>
          </ac:picMkLst>
        </pc:picChg>
        <pc:picChg chg="mod">
          <ac:chgData name="António Cabeças (BES Direção)" userId="c8991f4d-856d-40c0-8d45-97bd7d4bc4a0" providerId="ADAL" clId="{8A618A82-2391-454E-B4B7-A014BC263C7F}" dt="2020-10-23T10:32:27.693" v="113" actId="14100"/>
          <ac:picMkLst>
            <pc:docMk/>
            <pc:sldMk cId="2360414907" sldId="509"/>
            <ac:picMk id="1028" creationId="{07342289-4130-4233-B8A5-7D339FFF3195}"/>
          </ac:picMkLst>
        </pc:picChg>
      </pc:sldChg>
      <pc:sldChg chg="modSp">
        <pc:chgData name="António Cabeças (BES Direção)" userId="c8991f4d-856d-40c0-8d45-97bd7d4bc4a0" providerId="ADAL" clId="{8A618A82-2391-454E-B4B7-A014BC263C7F}" dt="2020-10-23T10:53:36.506" v="357" actId="1035"/>
        <pc:sldMkLst>
          <pc:docMk/>
          <pc:sldMk cId="3605492038" sldId="526"/>
        </pc:sldMkLst>
        <pc:spChg chg="mod">
          <ac:chgData name="António Cabeças (BES Direção)" userId="c8991f4d-856d-40c0-8d45-97bd7d4bc4a0" providerId="ADAL" clId="{8A618A82-2391-454E-B4B7-A014BC263C7F}" dt="2020-10-23T10:53:36.506" v="357" actId="1035"/>
          <ac:spMkLst>
            <pc:docMk/>
            <pc:sldMk cId="3605492038" sldId="526"/>
            <ac:spMk id="8" creationId="{BDFD0404-9595-41A2-8E13-DBDAF91DA66E}"/>
          </ac:spMkLst>
        </pc:spChg>
      </pc:sldChg>
      <pc:sldChg chg="modSp">
        <pc:chgData name="António Cabeças (BES Direção)" userId="c8991f4d-856d-40c0-8d45-97bd7d4bc4a0" providerId="ADAL" clId="{8A618A82-2391-454E-B4B7-A014BC263C7F}" dt="2020-10-23T10:34:54.637" v="138" actId="6549"/>
        <pc:sldMkLst>
          <pc:docMk/>
          <pc:sldMk cId="1441452108" sldId="544"/>
        </pc:sldMkLst>
        <pc:spChg chg="mod">
          <ac:chgData name="António Cabeças (BES Direção)" userId="c8991f4d-856d-40c0-8d45-97bd7d4bc4a0" providerId="ADAL" clId="{8A618A82-2391-454E-B4B7-A014BC263C7F}" dt="2020-10-23T10:34:54.637" v="138" actId="6549"/>
          <ac:spMkLst>
            <pc:docMk/>
            <pc:sldMk cId="1441452108" sldId="544"/>
            <ac:spMk id="58" creationId="{53F3B0AB-49D6-485D-B728-828105C01B56}"/>
          </ac:spMkLst>
        </pc:spChg>
      </pc:sldChg>
      <pc:sldChg chg="modSp">
        <pc:chgData name="António Cabeças (BES Direção)" userId="c8991f4d-856d-40c0-8d45-97bd7d4bc4a0" providerId="ADAL" clId="{8A618A82-2391-454E-B4B7-A014BC263C7F}" dt="2020-10-23T10:34:49.630" v="137" actId="6549"/>
        <pc:sldMkLst>
          <pc:docMk/>
          <pc:sldMk cId="4292574366" sldId="548"/>
        </pc:sldMkLst>
        <pc:spChg chg="mod">
          <ac:chgData name="António Cabeças (BES Direção)" userId="c8991f4d-856d-40c0-8d45-97bd7d4bc4a0" providerId="ADAL" clId="{8A618A82-2391-454E-B4B7-A014BC263C7F}" dt="2020-10-23T10:34:49.630" v="137" actId="6549"/>
          <ac:spMkLst>
            <pc:docMk/>
            <pc:sldMk cId="4292574366" sldId="548"/>
            <ac:spMk id="13" creationId="{1CFF00AA-1E9A-4AB2-86B7-6BFB6D5E98C9}"/>
          </ac:spMkLst>
        </pc:spChg>
      </pc:sldChg>
      <pc:sldChg chg="addSp modSp">
        <pc:chgData name="António Cabeças (BES Direção)" userId="c8991f4d-856d-40c0-8d45-97bd7d4bc4a0" providerId="ADAL" clId="{8A618A82-2391-454E-B4B7-A014BC263C7F}" dt="2020-10-23T10:28:19.044" v="90" actId="167"/>
        <pc:sldMkLst>
          <pc:docMk/>
          <pc:sldMk cId="2446431230" sldId="552"/>
        </pc:sldMkLst>
        <pc:spChg chg="add ord">
          <ac:chgData name="António Cabeças (BES Direção)" userId="c8991f4d-856d-40c0-8d45-97bd7d4bc4a0" providerId="ADAL" clId="{8A618A82-2391-454E-B4B7-A014BC263C7F}" dt="2020-10-23T10:28:19.044" v="90" actId="167"/>
          <ac:spMkLst>
            <pc:docMk/>
            <pc:sldMk cId="2446431230" sldId="552"/>
            <ac:spMk id="15" creationId="{F83D813E-FFEF-40FB-B763-F138BD29D628}"/>
          </ac:spMkLst>
        </pc:spChg>
        <pc:grpChg chg="mod">
          <ac:chgData name="António Cabeças (BES Direção)" userId="c8991f4d-856d-40c0-8d45-97bd7d4bc4a0" providerId="ADAL" clId="{8A618A82-2391-454E-B4B7-A014BC263C7F}" dt="2020-10-23T10:27:51.575" v="88" actId="1038"/>
          <ac:grpSpMkLst>
            <pc:docMk/>
            <pc:sldMk cId="2446431230" sldId="552"/>
            <ac:grpSpMk id="9" creationId="{B3C9CC23-BD2D-4616-8406-0B38F70D340F}"/>
          </ac:grpSpMkLst>
        </pc:grpChg>
        <pc:grpChg chg="mod">
          <ac:chgData name="António Cabeças (BES Direção)" userId="c8991f4d-856d-40c0-8d45-97bd7d4bc4a0" providerId="ADAL" clId="{8A618A82-2391-454E-B4B7-A014BC263C7F}" dt="2020-10-23T10:27:51.575" v="88" actId="1038"/>
          <ac:grpSpMkLst>
            <pc:docMk/>
            <pc:sldMk cId="2446431230" sldId="552"/>
            <ac:grpSpMk id="11" creationId="{0A34A19D-C490-47E8-8DA1-29690972059C}"/>
          </ac:grpSpMkLst>
        </pc:grpChg>
        <pc:grpChg chg="mod">
          <ac:chgData name="António Cabeças (BES Direção)" userId="c8991f4d-856d-40c0-8d45-97bd7d4bc4a0" providerId="ADAL" clId="{8A618A82-2391-454E-B4B7-A014BC263C7F}" dt="2020-10-23T10:27:51.575" v="88" actId="1038"/>
          <ac:grpSpMkLst>
            <pc:docMk/>
            <pc:sldMk cId="2446431230" sldId="552"/>
            <ac:grpSpMk id="25" creationId="{7804D684-CA8D-43F9-88F9-7B291488EAF8}"/>
          </ac:grpSpMkLst>
        </pc:grpChg>
        <pc:picChg chg="mod">
          <ac:chgData name="António Cabeças (BES Direção)" userId="c8991f4d-856d-40c0-8d45-97bd7d4bc4a0" providerId="ADAL" clId="{8A618A82-2391-454E-B4B7-A014BC263C7F}" dt="2020-10-23T10:27:26.556" v="71" actId="14100"/>
          <ac:picMkLst>
            <pc:docMk/>
            <pc:sldMk cId="2446431230" sldId="552"/>
            <ac:picMk id="3" creationId="{87611D11-6D09-4EB0-BE3F-9AE453CB88E3}"/>
          </ac:picMkLst>
        </pc:picChg>
      </pc:sldChg>
      <pc:sldChg chg="del">
        <pc:chgData name="António Cabeças (BES Direção)" userId="c8991f4d-856d-40c0-8d45-97bd7d4bc4a0" providerId="ADAL" clId="{8A618A82-2391-454E-B4B7-A014BC263C7F}" dt="2020-10-23T10:30:06.594" v="91" actId="2696"/>
        <pc:sldMkLst>
          <pc:docMk/>
          <pc:sldMk cId="37661933" sldId="563"/>
        </pc:sldMkLst>
      </pc:sldChg>
      <pc:sldChg chg="modSp modAnim">
        <pc:chgData name="António Cabeças (BES Direção)" userId="c8991f4d-856d-40c0-8d45-97bd7d4bc4a0" providerId="ADAL" clId="{8A618A82-2391-454E-B4B7-A014BC263C7F}" dt="2020-10-23T10:52:23.965" v="353" actId="14100"/>
        <pc:sldMkLst>
          <pc:docMk/>
          <pc:sldMk cId="1245240552" sldId="566"/>
        </pc:sldMkLst>
        <pc:spChg chg="mod">
          <ac:chgData name="António Cabeças (BES Direção)" userId="c8991f4d-856d-40c0-8d45-97bd7d4bc4a0" providerId="ADAL" clId="{8A618A82-2391-454E-B4B7-A014BC263C7F}" dt="2020-10-23T10:52:23.965" v="353" actId="14100"/>
          <ac:spMkLst>
            <pc:docMk/>
            <pc:sldMk cId="1245240552" sldId="566"/>
            <ac:spMk id="6" creationId="{541D9C36-E38D-4718-87C1-A395F5666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34450-6B9D-4DCC-91D0-D0D1BB9B8991}" type="datetimeFigureOut">
              <a:rPr lang="pt-PT" smtClean="0"/>
              <a:t>11/07/2021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B0387-71B2-4C1A-8AA6-C16E7A60157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61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B0387-71B2-4C1A-8AA6-C16E7A60157C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623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17B63-F516-4A6F-89AD-130F709E0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25E968-E464-4697-98C8-677A9E7B6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F13DA-4EA1-4431-B0DB-9862CDFD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0ADB-CB0D-4891-A959-615162B72F1C}" type="datetime1">
              <a:rPr lang="pt-PT" smtClean="0"/>
              <a:t>11/07/2021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FAB56-6BB4-4909-9B5F-D34D6AA3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7491995-F6F2-4228-957E-EB92A912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496519" cy="365125"/>
          </a:xfrm>
          <a:prstGeom prst="rect">
            <a:avLst/>
          </a:prstGeom>
        </p:spPr>
        <p:txBody>
          <a:bodyPr/>
          <a:lstStyle/>
          <a:p>
            <a:fld id="{CA5F5B34-9942-4DD2-B711-57553C0147D4}" type="slidenum">
              <a:rPr lang="pt-PT" smtClean="0"/>
              <a:pPr/>
              <a:t>‹#›</a:t>
            </a:fld>
            <a:r>
              <a:rPr lang="pt-PT"/>
              <a:t> de 16</a:t>
            </a:r>
          </a:p>
        </p:txBody>
      </p:sp>
    </p:spTree>
    <p:extLst>
      <p:ext uri="{BB962C8B-B14F-4D97-AF65-F5344CB8AC3E}">
        <p14:creationId xmlns:p14="http://schemas.microsoft.com/office/powerpoint/2010/main" val="370260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F5C75-BD1A-4F7F-B99A-44B881C20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07AD6-5391-4D45-BC2D-0F8EEAB1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2808-6623-40FB-9472-B49FBC3EA525}" type="datetime1">
              <a:rPr lang="pt-PT" smtClean="0"/>
              <a:t>11/07/2021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F4152-A505-4512-8742-5687E18D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8207B-F6F9-42F7-B222-568C6F96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496519" cy="365125"/>
          </a:xfrm>
          <a:prstGeom prst="rect">
            <a:avLst/>
          </a:prstGeom>
        </p:spPr>
        <p:txBody>
          <a:bodyPr/>
          <a:lstStyle/>
          <a:p>
            <a:fld id="{CA5F5B34-9942-4DD2-B711-57553C0147D4}" type="slidenum">
              <a:rPr lang="pt-PT" smtClean="0"/>
              <a:pPr/>
              <a:t>‹#›</a:t>
            </a:fld>
            <a:r>
              <a:rPr lang="pt-PT"/>
              <a:t> de 16</a:t>
            </a:r>
          </a:p>
        </p:txBody>
      </p:sp>
    </p:spTree>
    <p:extLst>
      <p:ext uri="{BB962C8B-B14F-4D97-AF65-F5344CB8AC3E}">
        <p14:creationId xmlns:p14="http://schemas.microsoft.com/office/powerpoint/2010/main" val="256094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noFill/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75698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F9D385-FCA2-40DD-B8B5-7746721D6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72273"/>
            <a:ext cx="10515600" cy="5204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49B5D-3B64-4AD1-8E76-6D957D8F1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19FFA6E-5AB0-491F-B53C-887FB8F11283}" type="datetime1">
              <a:rPr lang="pt-PT" smtClean="0"/>
              <a:t>11/07/2021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CA6F2-752C-4B0F-A445-235211348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pic>
        <p:nvPicPr>
          <p:cNvPr id="3080" name="Picture 8" descr="https://autonoma.pt/wp-content/uploads/logo-autonoma.png">
            <a:extLst>
              <a:ext uri="{FF2B5EF4-FFF2-40B4-BE49-F238E27FC236}">
                <a16:creationId xmlns:a16="http://schemas.microsoft.com/office/drawing/2014/main" id="{9C09687A-F49E-46DA-8D9F-4817D3EF530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1" r="60229"/>
          <a:stretch/>
        </p:blipFill>
        <p:spPr bwMode="auto">
          <a:xfrm>
            <a:off x="11353800" y="1"/>
            <a:ext cx="896445" cy="83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3122190-D0BA-4A64-8952-66C4EDFDB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965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pt-PT" sz="1200" smtClean="0"/>
            </a:lvl1pPr>
          </a:lstStyle>
          <a:p>
            <a:fld id="{CA5F5B34-9942-4DD2-B711-57553C0147D4}" type="slidenum">
              <a:rPr lang="pt-PT" smtClean="0"/>
              <a:pPr/>
              <a:t>‹#›</a:t>
            </a:fld>
            <a:r>
              <a:rPr lang="pt-PT"/>
              <a:t> de 16</a:t>
            </a:r>
          </a:p>
        </p:txBody>
      </p:sp>
      <p:pic>
        <p:nvPicPr>
          <p:cNvPr id="10" name="Picture 2" descr="Nenhuma descrição de foto disponível.">
            <a:extLst>
              <a:ext uri="{FF2B5EF4-FFF2-40B4-BE49-F238E27FC236}">
                <a16:creationId xmlns:a16="http://schemas.microsoft.com/office/drawing/2014/main" id="{B80C6283-8FEA-47E7-A781-13FE25DD8D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569" y="80187"/>
            <a:ext cx="687299" cy="68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GKA TECHNO 2020 - Santiago de Compostela, Espanha - gkacademics">
            <a:extLst>
              <a:ext uri="{FF2B5EF4-FFF2-40B4-BE49-F238E27FC236}">
                <a16:creationId xmlns:a16="http://schemas.microsoft.com/office/drawing/2014/main" id="{48CA0ABB-FE7E-4B5F-9C5E-B3DB6B82D3E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34"/>
          <a:stretch/>
        </p:blipFill>
        <p:spPr bwMode="auto">
          <a:xfrm>
            <a:off x="10515600" y="117044"/>
            <a:ext cx="839157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55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>
            <a:extLst>
              <a:ext uri="{FF2B5EF4-FFF2-40B4-BE49-F238E27FC236}">
                <a16:creationId xmlns:a16="http://schemas.microsoft.com/office/drawing/2014/main" id="{58CC3006-CB98-4248-8794-D11932CC82C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875520" cy="822960"/>
          </a:xfrm>
          <a:prstGeom prst="rect">
            <a:avLst/>
          </a:prstGeom>
          <a:solidFill>
            <a:srgbClr val="00709E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endParaRPr lang="pt-PT" b="1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388102-08BF-4B1E-9AC3-34A8E4AA1C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474" b="5859"/>
          <a:stretch/>
        </p:blipFill>
        <p:spPr>
          <a:xfrm>
            <a:off x="0" y="822960"/>
            <a:ext cx="12192000" cy="6035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B8D959C-F91D-4D76-93EE-1A3BC322C255}"/>
              </a:ext>
            </a:extLst>
          </p:cNvPr>
          <p:cNvSpPr txBox="1"/>
          <p:nvPr/>
        </p:nvSpPr>
        <p:spPr>
          <a:xfrm>
            <a:off x="1" y="2487706"/>
            <a:ext cx="12192000" cy="41968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MaruGothicMPRO" panose="020B0400000000000000" pitchFamily="34" charset="-128"/>
                <a:cs typeface="Arial" panose="020B0604020202020204" pitchFamily="34" charset="0"/>
              </a:rPr>
              <a:t>Project Management </a:t>
            </a:r>
          </a:p>
          <a:p>
            <a:pPr algn="ctr"/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MaruGothicMPRO" panose="020B0400000000000000" pitchFamily="34" charset="-128"/>
                <a:cs typeface="Arial" panose="020B0604020202020204" pitchFamily="34" charset="0"/>
              </a:rPr>
              <a:t>in the</a:t>
            </a:r>
          </a:p>
          <a:p>
            <a:pPr algn="ctr"/>
            <a:r>
              <a:rPr lang="en-GB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MaruGothicMPRO" panose="020B0400000000000000" pitchFamily="34" charset="-128"/>
                <a:cs typeface="Arial" panose="020B0604020202020204" pitchFamily="34" charset="0"/>
              </a:rPr>
              <a:t>Fourth Industrial Revolution</a:t>
            </a:r>
          </a:p>
          <a:p>
            <a:pPr algn="ctr"/>
            <a:endParaRPr lang="en-GB" sz="4800" dirty="0"/>
          </a:p>
          <a:p>
            <a:pPr algn="ctr"/>
            <a:r>
              <a:rPr lang="en-GB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António Cabeças                          Mário Marques da Silva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   </a:t>
            </a: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PhD in Economy                                  </a:t>
            </a:r>
            <a:r>
              <a:rPr lang="en-GB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Phd</a:t>
            </a: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in </a:t>
            </a:r>
            <a:r>
              <a:rPr lang="en-GB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Electrotecnical</a:t>
            </a: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and Computer Engineering</a:t>
            </a:r>
          </a:p>
          <a:p>
            <a:pPr algn="ctr"/>
            <a:endParaRPr lang="en-GB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Universidade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Autónoma de Lisboa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D9D9E0-2F8A-40A9-B8BD-6F9E36586C5F}"/>
              </a:ext>
            </a:extLst>
          </p:cNvPr>
          <p:cNvSpPr/>
          <p:nvPr/>
        </p:nvSpPr>
        <p:spPr>
          <a:xfrm>
            <a:off x="376517" y="1175622"/>
            <a:ext cx="2070847" cy="965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>
                <a:solidFill>
                  <a:schemeClr val="bg1"/>
                </a:solidFill>
                <a:latin typeface="Arial Narrow" panose="020B0606020202030204" pitchFamily="34" charset="0"/>
              </a:rPr>
              <a:t>19 OCTOBER 2020</a:t>
            </a:r>
          </a:p>
          <a:p>
            <a:pPr algn="ctr"/>
            <a:r>
              <a:rPr lang="pt-PT" sz="2000" dirty="0">
                <a:solidFill>
                  <a:schemeClr val="bg1"/>
                </a:solidFill>
                <a:latin typeface="Arial Narrow" panose="020B0606020202030204" pitchFamily="34" charset="0"/>
              </a:rPr>
              <a:t>12h00 | online</a:t>
            </a:r>
          </a:p>
        </p:txBody>
      </p:sp>
    </p:spTree>
    <p:extLst>
      <p:ext uri="{BB962C8B-B14F-4D97-AF65-F5344CB8AC3E}">
        <p14:creationId xmlns:p14="http://schemas.microsoft.com/office/powerpoint/2010/main" val="218020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C14071B-2DE6-4E73-A499-3DCCE0794FF2}"/>
              </a:ext>
            </a:extLst>
          </p:cNvPr>
          <p:cNvSpPr/>
          <p:nvPr/>
        </p:nvSpPr>
        <p:spPr>
          <a:xfrm>
            <a:off x="0" y="822960"/>
            <a:ext cx="12192000" cy="6035040"/>
          </a:xfrm>
          <a:prstGeom prst="rect">
            <a:avLst/>
          </a:prstGeom>
          <a:gradFill flip="none" rotWithShape="1">
            <a:gsLst>
              <a:gs pos="0">
                <a:srgbClr val="BAD6F0">
                  <a:shade val="30000"/>
                  <a:satMod val="115000"/>
                </a:srgbClr>
              </a:gs>
              <a:gs pos="46000">
                <a:srgbClr val="BED0E0"/>
              </a:gs>
              <a:gs pos="100000">
                <a:srgbClr val="DAEBFA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43C27F5-965F-45AA-AF11-112812F87DF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875520" cy="822960"/>
          </a:xfrm>
          <a:prstGeom prst="rect">
            <a:avLst/>
          </a:prstGeom>
          <a:solidFill>
            <a:srgbClr val="00709E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GB" dirty="0">
                <a:solidFill>
                  <a:schemeClr val="bg1"/>
                </a:solidFill>
              </a:rPr>
              <a:t>Project Management in the Fourth Industrial Revolution </a:t>
            </a:r>
            <a:br>
              <a:rPr lang="pt-PT" dirty="0">
                <a:solidFill>
                  <a:schemeClr val="bg1"/>
                </a:solidFill>
              </a:rPr>
            </a:br>
            <a:r>
              <a:rPr lang="pt-PT" b="1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98FF8-D77C-4EB5-AE21-1590BEEA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5B34-9942-4DD2-B711-57553C0147D4}" type="slidenum">
              <a:rPr lang="pt-PT" smtClean="0"/>
              <a:t>2</a:t>
            </a:fld>
            <a:endParaRPr lang="pt-P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DE546-456F-4B0A-B7E5-4BFD45AA74FC}"/>
              </a:ext>
            </a:extLst>
          </p:cNvPr>
          <p:cNvSpPr txBox="1"/>
          <p:nvPr/>
        </p:nvSpPr>
        <p:spPr>
          <a:xfrm>
            <a:off x="839244" y="1730027"/>
            <a:ext cx="10120303" cy="51234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GB" sz="2800" b="1"/>
              <a:t>Fourth Industrial Revolution and Digital Transformation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GB" sz="2800" b="1"/>
              <a:t>Project Management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AutoNum type="arabicPeriod"/>
              <a:tabLst>
                <a:tab pos="450850" algn="l"/>
              </a:tabLst>
            </a:pPr>
            <a:r>
              <a:rPr lang="en-GB" sz="2800" b="1"/>
              <a:t>Project Management Evolution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AutoNum type="arabicPeriod"/>
              <a:tabLst>
                <a:tab pos="450850" algn="l"/>
              </a:tabLst>
            </a:pPr>
            <a:r>
              <a:rPr lang="en-GB" sz="2800" b="1"/>
              <a:t>Project Managers Behaviour Evolution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AutoNum type="arabicPeriod"/>
              <a:tabLst>
                <a:tab pos="450850" algn="l"/>
              </a:tabLst>
            </a:pPr>
            <a:r>
              <a:rPr lang="en-GB" sz="2800" b="1"/>
              <a:t>Conclusions</a:t>
            </a:r>
          </a:p>
          <a:p>
            <a:pPr algn="just">
              <a:lnSpc>
                <a:spcPct val="150000"/>
              </a:lnSpc>
            </a:pPr>
            <a:endParaRPr lang="en-GB" sz="2800" b="1"/>
          </a:p>
          <a:p>
            <a:pPr algn="just">
              <a:lnSpc>
                <a:spcPct val="150000"/>
              </a:lnSpc>
            </a:pPr>
            <a:r>
              <a:rPr lang="en-GB" sz="2800" b="1"/>
              <a:t> </a:t>
            </a:r>
          </a:p>
          <a:p>
            <a:pPr algn="just">
              <a:lnSpc>
                <a:spcPct val="150000"/>
              </a:lnSpc>
            </a:pPr>
            <a:endParaRPr lang="en-GB" sz="2800" b="1"/>
          </a:p>
          <a:p>
            <a:pPr algn="just">
              <a:lnSpc>
                <a:spcPct val="150000"/>
              </a:lnSpc>
            </a:pPr>
            <a:endParaRPr lang="en-GB" sz="2800" b="1"/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endParaRPr lang="en-GB" sz="2800" b="1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GB" sz="2800" b="1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GB" sz="2800" b="1"/>
          </a:p>
        </p:txBody>
      </p:sp>
    </p:spTree>
    <p:extLst>
      <p:ext uri="{BB962C8B-B14F-4D97-AF65-F5344CB8AC3E}">
        <p14:creationId xmlns:p14="http://schemas.microsoft.com/office/powerpoint/2010/main" val="3278085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48B410-FD89-4EF3-BEFD-BCBDB7185EE1}"/>
              </a:ext>
            </a:extLst>
          </p:cNvPr>
          <p:cNvSpPr/>
          <p:nvPr/>
        </p:nvSpPr>
        <p:spPr>
          <a:xfrm>
            <a:off x="0" y="822960"/>
            <a:ext cx="12192000" cy="6035040"/>
          </a:xfrm>
          <a:prstGeom prst="rect">
            <a:avLst/>
          </a:prstGeom>
          <a:gradFill flip="none" rotWithShape="1">
            <a:gsLst>
              <a:gs pos="0">
                <a:srgbClr val="BAD6F0">
                  <a:shade val="30000"/>
                  <a:satMod val="115000"/>
                </a:srgbClr>
              </a:gs>
              <a:gs pos="46000">
                <a:srgbClr val="BED0E0"/>
              </a:gs>
              <a:gs pos="100000">
                <a:srgbClr val="DAEBFA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924F2B-4E6E-460C-93F8-72C3D18F0A6A}"/>
              </a:ext>
            </a:extLst>
          </p:cNvPr>
          <p:cNvSpPr/>
          <p:nvPr/>
        </p:nvSpPr>
        <p:spPr>
          <a:xfrm>
            <a:off x="1637731" y="1813593"/>
            <a:ext cx="8925636" cy="668741"/>
          </a:xfrm>
          <a:prstGeom prst="rect">
            <a:avLst/>
          </a:prstGeom>
          <a:solidFill>
            <a:srgbClr val="0070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198FF8-D77C-4EB5-AE21-1590BEEA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5B34-9942-4DD2-B711-57553C0147D4}" type="slidenum">
              <a:rPr lang="pt-PT" smtClean="0"/>
              <a:t>3</a:t>
            </a:fld>
            <a:endParaRPr lang="pt-P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DE546-456F-4B0A-B7E5-4BFD45AA74FC}"/>
              </a:ext>
            </a:extLst>
          </p:cNvPr>
          <p:cNvSpPr txBox="1"/>
          <p:nvPr/>
        </p:nvSpPr>
        <p:spPr>
          <a:xfrm>
            <a:off x="839244" y="1730025"/>
            <a:ext cx="10120303" cy="512347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FontTx/>
              <a:buAutoNum type="arabicPeriod"/>
              <a:tabLst>
                <a:tab pos="450850" algn="l"/>
              </a:tabLst>
            </a:pPr>
            <a:r>
              <a:rPr lang="en-GB" sz="2800" b="1">
                <a:solidFill>
                  <a:schemeClr val="bg1"/>
                </a:solidFill>
              </a:rPr>
              <a:t>Fourth Industrial Revolution and Digital Transformation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AutoNum type="arabicPeriod"/>
              <a:tabLst>
                <a:tab pos="450850" algn="l"/>
              </a:tabLst>
            </a:pPr>
            <a:r>
              <a:rPr lang="en-GB" sz="2800" b="1"/>
              <a:t>Project Management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AutoNum type="arabicPeriod"/>
              <a:tabLst>
                <a:tab pos="450850" algn="l"/>
              </a:tabLst>
            </a:pPr>
            <a:r>
              <a:rPr lang="en-GB" sz="2800" b="1"/>
              <a:t>Project Management Evolution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AutoNum type="arabicPeriod"/>
              <a:tabLst>
                <a:tab pos="450850" algn="l"/>
              </a:tabLst>
            </a:pPr>
            <a:r>
              <a:rPr lang="en-GB" sz="2800" b="1"/>
              <a:t>Project Managers Behaviour Evolution</a:t>
            </a:r>
          </a:p>
          <a:p>
            <a:pPr marL="1254125" lvl="3" indent="-339725" algn="just">
              <a:lnSpc>
                <a:spcPct val="150000"/>
              </a:lnSpc>
              <a:spcAft>
                <a:spcPts val="1200"/>
              </a:spcAft>
              <a:buAutoNum type="arabicPeriod"/>
              <a:tabLst>
                <a:tab pos="450850" algn="l"/>
              </a:tabLst>
            </a:pPr>
            <a:r>
              <a:rPr lang="en-GB" sz="2800" b="1"/>
              <a:t>Conclusions</a:t>
            </a:r>
          </a:p>
          <a:p>
            <a:pPr algn="just">
              <a:lnSpc>
                <a:spcPct val="150000"/>
              </a:lnSpc>
            </a:pPr>
            <a:endParaRPr lang="en-GB" sz="2800" b="1"/>
          </a:p>
          <a:p>
            <a:pPr algn="just">
              <a:lnSpc>
                <a:spcPct val="150000"/>
              </a:lnSpc>
            </a:pPr>
            <a:r>
              <a:rPr lang="en-GB" sz="2800" b="1"/>
              <a:t> </a:t>
            </a:r>
          </a:p>
          <a:p>
            <a:pPr algn="just">
              <a:lnSpc>
                <a:spcPct val="150000"/>
              </a:lnSpc>
            </a:pPr>
            <a:endParaRPr lang="en-GB" sz="2800" b="1"/>
          </a:p>
          <a:p>
            <a:pPr algn="just">
              <a:lnSpc>
                <a:spcPct val="150000"/>
              </a:lnSpc>
            </a:pPr>
            <a:endParaRPr lang="en-GB" sz="2800" b="1"/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endParaRPr lang="en-GB" sz="2800" b="1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GB" sz="2800" b="1"/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GB" sz="2800" b="1"/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A2BB8E23-0B8E-4CC0-AF88-0825353A91A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875520" cy="822960"/>
          </a:xfrm>
          <a:prstGeom prst="rect">
            <a:avLst/>
          </a:prstGeom>
          <a:solidFill>
            <a:srgbClr val="00709E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Project Management in the Fourth Industrial Revolution </a:t>
            </a:r>
            <a:br>
              <a:rPr lang="pt-PT" dirty="0">
                <a:solidFill>
                  <a:schemeClr val="bg1"/>
                </a:solidFill>
              </a:rPr>
            </a:br>
            <a:r>
              <a:rPr lang="pt-PT" b="1" dirty="0">
                <a:solidFill>
                  <a:schemeClr val="bg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013144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58CE05A7B390439382E57277107EE1" ma:contentTypeVersion="13" ma:contentTypeDescription="Create a new document." ma:contentTypeScope="" ma:versionID="2ace5ad40c1acc6a0467932e5eb235bd">
  <xsd:schema xmlns:xsd="http://www.w3.org/2001/XMLSchema" xmlns:xs="http://www.w3.org/2001/XMLSchema" xmlns:p="http://schemas.microsoft.com/office/2006/metadata/properties" xmlns:ns3="138b9b4f-fe78-44f9-b98a-bdb40b4b764d" xmlns:ns4="db6e8310-81b4-46d1-9319-b68fd58d584a" targetNamespace="http://schemas.microsoft.com/office/2006/metadata/properties" ma:root="true" ma:fieldsID="1fb549d526d942d22e2f70f671923293" ns3:_="" ns4:_="">
    <xsd:import namespace="138b9b4f-fe78-44f9-b98a-bdb40b4b764d"/>
    <xsd:import namespace="db6e8310-81b4-46d1-9319-b68fd58d58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b9b4f-fe78-44f9-b98a-bdb40b4b76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e8310-81b4-46d1-9319-b68fd58d58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78C923-5940-4E91-AED8-C65D1C0798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3DCF94-BA5D-45ED-8D60-62F9D7B05D8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AEFEF1-D281-497A-8DCB-685C9CF824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8b9b4f-fe78-44f9-b98a-bdb40b4b764d"/>
    <ds:schemaRef ds:uri="db6e8310-81b4-46d1-9319-b68fd58d58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5781</TotalTime>
  <Words>89</Words>
  <Application>Microsoft Office PowerPoint</Application>
  <PresentationFormat>Widescreen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Office Theme</vt:lpstr>
      <vt:lpstr>PowerPoint Presentation</vt:lpstr>
      <vt:lpstr>Project Management in the Fourth Industrial Revolution  Agenda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António Cabeças (BES Direção)</dc:creator>
  <cp:lastModifiedBy>Mario Marques da Silva</cp:lastModifiedBy>
  <cp:revision>14</cp:revision>
  <dcterms:created xsi:type="dcterms:W3CDTF">2020-05-29T19:28:24Z</dcterms:created>
  <dcterms:modified xsi:type="dcterms:W3CDTF">2021-07-11T09:59:30Z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0x0101000C58CE05A7B390439382E57277107EE1</vt:lpwstr>
  </property>
</Properties>
</file>