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437" r:id="rId5"/>
    <p:sldId id="472" r:id="rId6"/>
    <p:sldId id="471" r:id="rId7"/>
    <p:sldId id="4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Estilo Claro 2 - Destaqu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032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" userId="582f2bad-bff9-46a0-b958-56fec3d158ef" providerId="ADAL" clId="{4D1BC472-9631-4493-8C24-21F60FC6B137}"/>
    <pc:docChg chg="undo custSel mod addSld modSld">
      <pc:chgData name="Mario" userId="582f2bad-bff9-46a0-b958-56fec3d158ef" providerId="ADAL" clId="{4D1BC472-9631-4493-8C24-21F60FC6B137}" dt="2021-01-07T18:20:28.304" v="76" actId="20577"/>
      <pc:docMkLst>
        <pc:docMk/>
      </pc:docMkLst>
      <pc:sldChg chg="modSp">
        <pc:chgData name="Mario" userId="582f2bad-bff9-46a0-b958-56fec3d158ef" providerId="ADAL" clId="{4D1BC472-9631-4493-8C24-21F60FC6B137}" dt="2021-01-07T18:20:28.304" v="76" actId="20577"/>
        <pc:sldMkLst>
          <pc:docMk/>
          <pc:sldMk cId="4110500408" sldId="366"/>
        </pc:sldMkLst>
        <pc:graphicFrameChg chg="mod">
          <ac:chgData name="Mario" userId="582f2bad-bff9-46a0-b958-56fec3d158ef" providerId="ADAL" clId="{4D1BC472-9631-4493-8C24-21F60FC6B137}" dt="2021-01-07T18:20:28.304" v="76" actId="20577"/>
          <ac:graphicFrameMkLst>
            <pc:docMk/>
            <pc:sldMk cId="4110500408" sldId="366"/>
            <ac:graphicFrameMk id="6" creationId="{3A38224D-9DF3-4BE5-843D-358564C0C9C2}"/>
          </ac:graphicFrameMkLst>
        </pc:graphicFrameChg>
      </pc:sldChg>
      <pc:sldChg chg="addSp delSp modSp new mod setBg setClrOvrMap">
        <pc:chgData name="Mario" userId="582f2bad-bff9-46a0-b958-56fec3d158ef" providerId="ADAL" clId="{4D1BC472-9631-4493-8C24-21F60FC6B137}" dt="2021-01-03T16:21:17.752" v="68" actId="14100"/>
        <pc:sldMkLst>
          <pc:docMk/>
          <pc:sldMk cId="634780098" sldId="462"/>
        </pc:sldMkLst>
        <pc:spChg chg="mod">
          <ac:chgData name="Mario" userId="582f2bad-bff9-46a0-b958-56fec3d158ef" providerId="ADAL" clId="{4D1BC472-9631-4493-8C24-21F60FC6B137}" dt="2021-01-03T16:21:17.752" v="68" actId="14100"/>
          <ac:spMkLst>
            <pc:docMk/>
            <pc:sldMk cId="634780098" sldId="462"/>
            <ac:spMk id="2" creationId="{822BDDC8-98DA-4DBD-80C4-BE6225162EAA}"/>
          </ac:spMkLst>
        </pc:spChg>
        <pc:spChg chg="del">
          <ac:chgData name="Mario" userId="582f2bad-bff9-46a0-b958-56fec3d158ef" providerId="ADAL" clId="{4D1BC472-9631-4493-8C24-21F60FC6B137}" dt="2021-01-03T16:17:49.529" v="2" actId="478"/>
          <ac:spMkLst>
            <pc:docMk/>
            <pc:sldMk cId="634780098" sldId="462"/>
            <ac:spMk id="3" creationId="{17B4853B-C825-4CC2-8A22-C6501CFB6DB0}"/>
          </ac:spMkLst>
        </pc:spChg>
        <pc:spChg chg="mod ord">
          <ac:chgData name="Mario" userId="582f2bad-bff9-46a0-b958-56fec3d158ef" providerId="ADAL" clId="{4D1BC472-9631-4493-8C24-21F60FC6B137}" dt="2021-01-03T16:19:50.705" v="61" actId="26606"/>
          <ac:spMkLst>
            <pc:docMk/>
            <pc:sldMk cId="634780098" sldId="462"/>
            <ac:spMk id="4" creationId="{8082C843-FD10-4AEA-956C-265B67258E78}"/>
          </ac:spMkLst>
        </pc:spChg>
        <pc:spChg chg="add del">
          <ac:chgData name="Mario" userId="582f2bad-bff9-46a0-b958-56fec3d158ef" providerId="ADAL" clId="{4D1BC472-9631-4493-8C24-21F60FC6B137}" dt="2021-01-03T16:18:27.108" v="44" actId="26606"/>
          <ac:spMkLst>
            <pc:docMk/>
            <pc:sldMk cId="634780098" sldId="462"/>
            <ac:spMk id="11" creationId="{CDA1A2E9-63FE-408D-A803-8E306ECAB4B3}"/>
          </ac:spMkLst>
        </pc:spChg>
        <pc:spChg chg="add del">
          <ac:chgData name="Mario" userId="582f2bad-bff9-46a0-b958-56fec3d158ef" providerId="ADAL" clId="{4D1BC472-9631-4493-8C24-21F60FC6B137}" dt="2021-01-03T16:18:27.108" v="44" actId="26606"/>
          <ac:spMkLst>
            <pc:docMk/>
            <pc:sldMk cId="634780098" sldId="462"/>
            <ac:spMk id="13" creationId="{FBE9F90C-C163-435B-9A68-D15C92D1CF2B}"/>
          </ac:spMkLst>
        </pc:spChg>
        <pc:spChg chg="add del">
          <ac:chgData name="Mario" userId="582f2bad-bff9-46a0-b958-56fec3d158ef" providerId="ADAL" clId="{4D1BC472-9631-4493-8C24-21F60FC6B137}" dt="2021-01-03T16:18:27.108" v="44" actId="26606"/>
          <ac:spMkLst>
            <pc:docMk/>
            <pc:sldMk cId="634780098" sldId="462"/>
            <ac:spMk id="15" creationId="{1A882A9F-F4E9-4E23-8F0B-20B5DF42EAA9}"/>
          </ac:spMkLst>
        </pc:spChg>
        <pc:spChg chg="add del">
          <ac:chgData name="Mario" userId="582f2bad-bff9-46a0-b958-56fec3d158ef" providerId="ADAL" clId="{4D1BC472-9631-4493-8C24-21F60FC6B137}" dt="2021-01-03T16:19:28.925" v="57" actId="26606"/>
          <ac:spMkLst>
            <pc:docMk/>
            <pc:sldMk cId="634780098" sldId="462"/>
            <ac:spMk id="20" creationId="{62542EEC-4F7C-4AE2-933E-EAC8EB3FA378}"/>
          </ac:spMkLst>
        </pc:spChg>
        <pc:spChg chg="add del">
          <ac:chgData name="Mario" userId="582f2bad-bff9-46a0-b958-56fec3d158ef" providerId="ADAL" clId="{4D1BC472-9631-4493-8C24-21F60FC6B137}" dt="2021-01-03T16:19:28.925" v="57" actId="26606"/>
          <ac:spMkLst>
            <pc:docMk/>
            <pc:sldMk cId="634780098" sldId="462"/>
            <ac:spMk id="22" creationId="{B81933D1-5615-42C7-9C0B-4EB7105CCE2D}"/>
          </ac:spMkLst>
        </pc:spChg>
        <pc:spChg chg="add del">
          <ac:chgData name="Mario" userId="582f2bad-bff9-46a0-b958-56fec3d158ef" providerId="ADAL" clId="{4D1BC472-9631-4493-8C24-21F60FC6B137}" dt="2021-01-03T16:19:28.925" v="57" actId="26606"/>
          <ac:spMkLst>
            <pc:docMk/>
            <pc:sldMk cId="634780098" sldId="462"/>
            <ac:spMk id="24" creationId="{19C9EAEA-39D0-4B0E-A0EB-51E7B26740B1}"/>
          </ac:spMkLst>
        </pc:spChg>
        <pc:spChg chg="add del">
          <ac:chgData name="Mario" userId="582f2bad-bff9-46a0-b958-56fec3d158ef" providerId="ADAL" clId="{4D1BC472-9631-4493-8C24-21F60FC6B137}" dt="2021-01-03T16:19:14.758" v="54" actId="26606"/>
          <ac:spMkLst>
            <pc:docMk/>
            <pc:sldMk cId="634780098" sldId="462"/>
            <ac:spMk id="34" creationId="{20D5D19D-0789-4518-B5DC-D47ADF69D25A}"/>
          </ac:spMkLst>
        </pc:spChg>
        <pc:spChg chg="add del">
          <ac:chgData name="Mario" userId="582f2bad-bff9-46a0-b958-56fec3d158ef" providerId="ADAL" clId="{4D1BC472-9631-4493-8C24-21F60FC6B137}" dt="2021-01-03T16:19:28.909" v="56" actId="26606"/>
          <ac:spMkLst>
            <pc:docMk/>
            <pc:sldMk cId="634780098" sldId="462"/>
            <ac:spMk id="40" creationId="{8C4DD1BC-2F55-487A-B5DC-47B301936674}"/>
          </ac:spMkLst>
        </pc:spChg>
        <pc:spChg chg="add del">
          <ac:chgData name="Mario" userId="582f2bad-bff9-46a0-b958-56fec3d158ef" providerId="ADAL" clId="{4D1BC472-9631-4493-8C24-21F60FC6B137}" dt="2021-01-03T16:19:14.758" v="54" actId="26606"/>
          <ac:spMkLst>
            <pc:docMk/>
            <pc:sldMk cId="634780098" sldId="462"/>
            <ac:spMk id="41" creationId="{B81933D1-5615-42C7-9C0B-4EB7105CCE2D}"/>
          </ac:spMkLst>
        </pc:spChg>
        <pc:spChg chg="add del">
          <ac:chgData name="Mario" userId="582f2bad-bff9-46a0-b958-56fec3d158ef" providerId="ADAL" clId="{4D1BC472-9631-4493-8C24-21F60FC6B137}" dt="2021-01-03T16:19:28.909" v="56" actId="26606"/>
          <ac:spMkLst>
            <pc:docMk/>
            <pc:sldMk cId="634780098" sldId="462"/>
            <ac:spMk id="42" creationId="{EEEDAB89-D12D-48C4-83C7-67A2B8B13642}"/>
          </ac:spMkLst>
        </pc:spChg>
        <pc:spChg chg="add del">
          <ac:chgData name="Mario" userId="582f2bad-bff9-46a0-b958-56fec3d158ef" providerId="ADAL" clId="{4D1BC472-9631-4493-8C24-21F60FC6B137}" dt="2021-01-03T16:19:14.758" v="54" actId="26606"/>
          <ac:spMkLst>
            <pc:docMk/>
            <pc:sldMk cId="634780098" sldId="462"/>
            <ac:spMk id="43" creationId="{19C9EAEA-39D0-4B0E-A0EB-51E7B26740B1}"/>
          </ac:spMkLst>
        </pc:spChg>
        <pc:spChg chg="add del">
          <ac:chgData name="Mario" userId="582f2bad-bff9-46a0-b958-56fec3d158ef" providerId="ADAL" clId="{4D1BC472-9631-4493-8C24-21F60FC6B137}" dt="2021-01-03T16:19:28.909" v="56" actId="26606"/>
          <ac:spMkLst>
            <pc:docMk/>
            <pc:sldMk cId="634780098" sldId="462"/>
            <ac:spMk id="44" creationId="{42A4FC2C-047E-45A5-965D-8E1E3BF09BC6}"/>
          </ac:spMkLst>
        </pc:spChg>
        <pc:spChg chg="add del">
          <ac:chgData name="Mario" userId="582f2bad-bff9-46a0-b958-56fec3d158ef" providerId="ADAL" clId="{4D1BC472-9631-4493-8C24-21F60FC6B137}" dt="2021-01-03T16:19:28.909" v="56" actId="26606"/>
          <ac:spMkLst>
            <pc:docMk/>
            <pc:sldMk cId="634780098" sldId="462"/>
            <ac:spMk id="45" creationId="{A93898FF-D987-4B0E-BFB4-85F5EB356D4D}"/>
          </ac:spMkLst>
        </pc:spChg>
        <pc:spChg chg="add del">
          <ac:chgData name="Mario" userId="582f2bad-bff9-46a0-b958-56fec3d158ef" providerId="ADAL" clId="{4D1BC472-9631-4493-8C24-21F60FC6B137}" dt="2021-01-03T16:19:28.909" v="56" actId="26606"/>
          <ac:spMkLst>
            <pc:docMk/>
            <pc:sldMk cId="634780098" sldId="462"/>
            <ac:spMk id="46" creationId="{0DD624C4-E435-40CE-B637-2174C8DC04EB}"/>
          </ac:spMkLst>
        </pc:spChg>
        <pc:spChg chg="add del">
          <ac:chgData name="Mario" userId="582f2bad-bff9-46a0-b958-56fec3d158ef" providerId="ADAL" clId="{4D1BC472-9631-4493-8C24-21F60FC6B137}" dt="2021-01-03T16:19:50.705" v="61" actId="26606"/>
          <ac:spMkLst>
            <pc:docMk/>
            <pc:sldMk cId="634780098" sldId="462"/>
            <ac:spMk id="49" creationId="{E49CC64F-7275-4E33-961B-0C5CDC439875}"/>
          </ac:spMkLst>
        </pc:spChg>
        <pc:spChg chg="add del">
          <ac:chgData name="Mario" userId="582f2bad-bff9-46a0-b958-56fec3d158ef" providerId="ADAL" clId="{4D1BC472-9631-4493-8C24-21F60FC6B137}" dt="2021-01-03T16:19:50.676" v="60" actId="26606"/>
          <ac:spMkLst>
            <pc:docMk/>
            <pc:sldMk cId="634780098" sldId="462"/>
            <ac:spMk id="54" creationId="{CDA1A2E9-63FE-408D-A803-8E306ECAB4B3}"/>
          </ac:spMkLst>
        </pc:spChg>
        <pc:spChg chg="add del">
          <ac:chgData name="Mario" userId="582f2bad-bff9-46a0-b958-56fec3d158ef" providerId="ADAL" clId="{4D1BC472-9631-4493-8C24-21F60FC6B137}" dt="2021-01-03T16:19:50.676" v="60" actId="26606"/>
          <ac:spMkLst>
            <pc:docMk/>
            <pc:sldMk cId="634780098" sldId="462"/>
            <ac:spMk id="56" creationId="{FBE9F90C-C163-435B-9A68-D15C92D1CF2B}"/>
          </ac:spMkLst>
        </pc:spChg>
        <pc:spChg chg="add del">
          <ac:chgData name="Mario" userId="582f2bad-bff9-46a0-b958-56fec3d158ef" providerId="ADAL" clId="{4D1BC472-9631-4493-8C24-21F60FC6B137}" dt="2021-01-03T16:19:50.676" v="60" actId="26606"/>
          <ac:spMkLst>
            <pc:docMk/>
            <pc:sldMk cId="634780098" sldId="462"/>
            <ac:spMk id="58" creationId="{1A882A9F-F4E9-4E23-8F0B-20B5DF42EAA9}"/>
          </ac:spMkLst>
        </pc:spChg>
        <pc:spChg chg="add">
          <ac:chgData name="Mario" userId="582f2bad-bff9-46a0-b958-56fec3d158ef" providerId="ADAL" clId="{4D1BC472-9631-4493-8C24-21F60FC6B137}" dt="2021-01-03T16:19:50.705" v="61" actId="26606"/>
          <ac:spMkLst>
            <pc:docMk/>
            <pc:sldMk cId="634780098" sldId="462"/>
            <ac:spMk id="64" creationId="{62542EEC-4F7C-4AE2-933E-EAC8EB3FA378}"/>
          </ac:spMkLst>
        </pc:spChg>
        <pc:spChg chg="add">
          <ac:chgData name="Mario" userId="582f2bad-bff9-46a0-b958-56fec3d158ef" providerId="ADAL" clId="{4D1BC472-9631-4493-8C24-21F60FC6B137}" dt="2021-01-03T16:19:50.705" v="61" actId="26606"/>
          <ac:spMkLst>
            <pc:docMk/>
            <pc:sldMk cId="634780098" sldId="462"/>
            <ac:spMk id="65" creationId="{B81933D1-5615-42C7-9C0B-4EB7105CCE2D}"/>
          </ac:spMkLst>
        </pc:spChg>
        <pc:spChg chg="add">
          <ac:chgData name="Mario" userId="582f2bad-bff9-46a0-b958-56fec3d158ef" providerId="ADAL" clId="{4D1BC472-9631-4493-8C24-21F60FC6B137}" dt="2021-01-03T16:19:50.705" v="61" actId="26606"/>
          <ac:spMkLst>
            <pc:docMk/>
            <pc:sldMk cId="634780098" sldId="462"/>
            <ac:spMk id="66" creationId="{19C9EAEA-39D0-4B0E-A0EB-51E7B26740B1}"/>
          </ac:spMkLst>
        </pc:spChg>
        <pc:grpChg chg="add del">
          <ac:chgData name="Mario" userId="582f2bad-bff9-46a0-b958-56fec3d158ef" providerId="ADAL" clId="{4D1BC472-9631-4493-8C24-21F60FC6B137}" dt="2021-01-03T16:19:28.925" v="57" actId="26606"/>
          <ac:grpSpMkLst>
            <pc:docMk/>
            <pc:sldMk cId="634780098" sldId="462"/>
            <ac:grpSpMk id="26" creationId="{032D8612-31EB-44CF-A1D0-14FD4C705424}"/>
          </ac:grpSpMkLst>
        </pc:grpChg>
        <pc:grpChg chg="add del">
          <ac:chgData name="Mario" userId="582f2bad-bff9-46a0-b958-56fec3d158ef" providerId="ADAL" clId="{4D1BC472-9631-4493-8C24-21F60FC6B137}" dt="2021-01-03T16:19:14.758" v="54" actId="26606"/>
          <ac:grpSpMkLst>
            <pc:docMk/>
            <pc:sldMk cId="634780098" sldId="462"/>
            <ac:grpSpMk id="36" creationId="{032D8612-31EB-44CF-A1D0-14FD4C705424}"/>
          </ac:grpSpMkLst>
        </pc:grpChg>
        <pc:grpChg chg="add">
          <ac:chgData name="Mario" userId="582f2bad-bff9-46a0-b958-56fec3d158ef" providerId="ADAL" clId="{4D1BC472-9631-4493-8C24-21F60FC6B137}" dt="2021-01-03T16:19:50.705" v="61" actId="26606"/>
          <ac:grpSpMkLst>
            <pc:docMk/>
            <pc:sldMk cId="634780098" sldId="462"/>
            <ac:grpSpMk id="60" creationId="{032D8612-31EB-44CF-A1D0-14FD4C705424}"/>
          </ac:grpSpMkLst>
        </pc:grpChg>
        <pc:picChg chg="add mod ord">
          <ac:chgData name="Mario" userId="582f2bad-bff9-46a0-b958-56fec3d158ef" providerId="ADAL" clId="{4D1BC472-9631-4493-8C24-21F60FC6B137}" dt="2021-01-03T16:20:13.324" v="64" actId="14100"/>
          <ac:picMkLst>
            <pc:docMk/>
            <pc:sldMk cId="634780098" sldId="462"/>
            <ac:picMk id="6" creationId="{C31591A3-3CEF-4EF6-8127-35DDF044B8F6}"/>
          </ac:picMkLst>
        </pc:picChg>
        <pc:picChg chg="add del">
          <ac:chgData name="Mario" userId="582f2bad-bff9-46a0-b958-56fec3d158ef" providerId="ADAL" clId="{4D1BC472-9631-4493-8C24-21F60FC6B137}" dt="2021-01-03T16:19:28.909" v="56" actId="26606"/>
          <ac:picMkLst>
            <pc:docMk/>
            <pc:sldMk cId="634780098" sldId="462"/>
            <ac:picMk id="47" creationId="{09C0DFA8-8113-4CAC-BF42-2CF1AFA9027B}"/>
          </ac:picMkLst>
        </pc:picChg>
      </pc:sldChg>
    </pc:docChg>
  </pc:docChgLst>
  <pc:docChgLst>
    <pc:chgData name="Mario Marques da Silva" userId="582f2bad-bff9-46a0-b958-56fec3d158ef" providerId="ADAL" clId="{431545A4-415D-49C7-89BA-2533DC8CC516}"/>
    <pc:docChg chg="undo redo custSel mod addSld delSld modSld sldOrd modMainMaster">
      <pc:chgData name="Mario Marques da Silva" userId="582f2bad-bff9-46a0-b958-56fec3d158ef" providerId="ADAL" clId="{431545A4-415D-49C7-89BA-2533DC8CC516}" dt="2021-01-26T09:24:35.680" v="4300" actId="14100"/>
      <pc:docMkLst>
        <pc:docMk/>
      </pc:docMkLst>
      <pc:sldChg chg="modSp mod modShow">
        <pc:chgData name="Mario Marques da Silva" userId="582f2bad-bff9-46a0-b958-56fec3d158ef" providerId="ADAL" clId="{431545A4-415D-49C7-89BA-2533DC8CC516}" dt="2021-01-05T09:49:53.871" v="1781" actId="729"/>
        <pc:sldMkLst>
          <pc:docMk/>
          <pc:sldMk cId="2806408684" sldId="256"/>
        </pc:sldMkLst>
        <pc:spChg chg="mod">
          <ac:chgData name="Mario Marques da Silva" userId="582f2bad-bff9-46a0-b958-56fec3d158ef" providerId="ADAL" clId="{431545A4-415D-49C7-89BA-2533DC8CC516}" dt="2021-01-05T09:49:34.005" v="1780" actId="20577"/>
          <ac:spMkLst>
            <pc:docMk/>
            <pc:sldMk cId="2806408684" sldId="256"/>
            <ac:spMk id="2" creationId="{02801AEE-03F4-4298-A34F-9631047B3EB0}"/>
          </ac:spMkLst>
        </pc:spChg>
      </pc:sldChg>
      <pc:sldChg chg="modSp mod">
        <pc:chgData name="Mario Marques da Silva" userId="582f2bad-bff9-46a0-b958-56fec3d158ef" providerId="ADAL" clId="{431545A4-415D-49C7-89BA-2533DC8CC516}" dt="2021-01-14T09:32:24.755" v="4174" actId="27636"/>
        <pc:sldMkLst>
          <pc:docMk/>
          <pc:sldMk cId="3256849030" sldId="281"/>
        </pc:sldMkLst>
        <pc:spChg chg="mod">
          <ac:chgData name="Mario Marques da Silva" userId="582f2bad-bff9-46a0-b958-56fec3d158ef" providerId="ADAL" clId="{431545A4-415D-49C7-89BA-2533DC8CC516}" dt="2021-01-14T09:32:24.755" v="4174" actId="27636"/>
          <ac:spMkLst>
            <pc:docMk/>
            <pc:sldMk cId="3256849030" sldId="281"/>
            <ac:spMk id="7" creationId="{00000000-0000-0000-0000-000000000000}"/>
          </ac:spMkLst>
        </pc:spChg>
      </pc:sldChg>
      <pc:sldChg chg="addSp delSp modSp mod setBg setClrOvrMap">
        <pc:chgData name="Mario Marques da Silva" userId="582f2bad-bff9-46a0-b958-56fec3d158ef" providerId="ADAL" clId="{431545A4-415D-49C7-89BA-2533DC8CC516}" dt="2021-01-05T10:12:20.559" v="2001" actId="6549"/>
        <pc:sldMkLst>
          <pc:docMk/>
          <pc:sldMk cId="4217214348" sldId="293"/>
        </pc:sldMkLst>
        <pc:spChg chg="mo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2" creationId="{00000000-0000-0000-0000-000000000000}"/>
          </ac:spMkLst>
        </pc:spChg>
        <pc:spChg chg="mo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4" creationId="{00000000-0000-0000-0000-000000000000}"/>
          </ac:spMkLst>
        </pc:spChg>
        <pc:spChg chg="mod ord">
          <ac:chgData name="Mario Marques da Silva" userId="582f2bad-bff9-46a0-b958-56fec3d158ef" providerId="ADAL" clId="{431545A4-415D-49C7-89BA-2533DC8CC516}" dt="2021-01-05T10:12:20.559" v="2001" actId="6549"/>
          <ac:spMkLst>
            <pc:docMk/>
            <pc:sldMk cId="4217214348" sldId="293"/>
            <ac:spMk id="9" creationId="{00000000-0000-0000-0000-000000000000}"/>
          </ac:spMkLst>
        </pc:spChg>
        <pc:spChg chg="ad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14" creationId="{09588DA8-065E-4F6F-8EFD-43104AB2E0CF}"/>
          </ac:spMkLst>
        </pc:spChg>
        <pc:spChg chg="add del">
          <ac:chgData name="Mario Marques da Silva" userId="582f2bad-bff9-46a0-b958-56fec3d158ef" providerId="ADAL" clId="{431545A4-415D-49C7-89BA-2533DC8CC516}" dt="2021-01-04T12:17:42.538" v="1706" actId="26606"/>
          <ac:spMkLst>
            <pc:docMk/>
            <pc:sldMk cId="4217214348" sldId="293"/>
            <ac:spMk id="16" creationId="{CF62D2A7-8207-488C-9F46-316BA81A16C8}"/>
          </ac:spMkLst>
        </pc:spChg>
        <pc:spChg chg="add del">
          <ac:chgData name="Mario Marques da Silva" userId="582f2bad-bff9-46a0-b958-56fec3d158ef" providerId="ADAL" clId="{431545A4-415D-49C7-89BA-2533DC8CC516}" dt="2021-01-04T12:17:42.538" v="1706" actId="26606"/>
          <ac:spMkLst>
            <pc:docMk/>
            <pc:sldMk cId="4217214348" sldId="293"/>
            <ac:spMk id="18" creationId="{52AC6D7F-F068-4E11-BB06-F601D89BB980}"/>
          </ac:spMkLst>
        </pc:spChg>
        <pc:spChg chg="ad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20" creationId="{4300840D-0A0B-4512-BACA-B439D5B9C57C}"/>
          </ac:spMkLst>
        </pc:spChg>
        <pc:spChg chg="ad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21" creationId="{C4285719-470E-454C-AF62-8323075F1F5B}"/>
          </ac:spMkLst>
        </pc:spChg>
        <pc:spChg chg="ad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22" creationId="{D2B78728-A580-49A7-84F9-6EF6F583ADE0}"/>
          </ac:spMkLst>
        </pc:spChg>
        <pc:spChg chg="ad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23" creationId="{CD9FE4EF-C4D8-49A0-B2FF-81D8DB7D8A24}"/>
          </ac:spMkLst>
        </pc:spChg>
        <pc:spChg chg="ad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24" creationId="{38FAA1A1-D861-433F-88FA-1E9D6FD31D11}"/>
          </ac:spMkLst>
        </pc:spChg>
        <pc:spChg chg="add">
          <ac:chgData name="Mario Marques da Silva" userId="582f2bad-bff9-46a0-b958-56fec3d158ef" providerId="ADAL" clId="{431545A4-415D-49C7-89BA-2533DC8CC516}" dt="2021-01-04T12:17:42.568" v="1707" actId="26606"/>
          <ac:spMkLst>
            <pc:docMk/>
            <pc:sldMk cId="4217214348" sldId="293"/>
            <ac:spMk id="26" creationId="{8D71EDA1-87BF-4D5D-AB79-F346FD19278A}"/>
          </ac:spMkLst>
        </pc:spChg>
        <pc:picChg chg="add del">
          <ac:chgData name="Mario Marques da Silva" userId="582f2bad-bff9-46a0-b958-56fec3d158ef" providerId="ADAL" clId="{431545A4-415D-49C7-89BA-2533DC8CC516}" dt="2021-01-04T12:17:42.538" v="1706" actId="26606"/>
          <ac:picMkLst>
            <pc:docMk/>
            <pc:sldMk cId="4217214348" sldId="293"/>
            <ac:picMk id="13" creationId="{8603C77A-5573-420F-AC9D-7E7836FC7F79}"/>
          </ac:picMkLst>
        </pc:picChg>
      </pc:sldChg>
      <pc:sldChg chg="addSp delSp modSp mod setBg">
        <pc:chgData name="Mario Marques da Silva" userId="582f2bad-bff9-46a0-b958-56fec3d158ef" providerId="ADAL" clId="{431545A4-415D-49C7-89BA-2533DC8CC516}" dt="2021-01-04T10:06:20.194" v="969" actId="26606"/>
        <pc:sldMkLst>
          <pc:docMk/>
          <pc:sldMk cId="2162255067" sldId="300"/>
        </pc:sldMkLst>
        <pc:spChg chg="mod">
          <ac:chgData name="Mario Marques da Silva" userId="582f2bad-bff9-46a0-b958-56fec3d158ef" providerId="ADAL" clId="{431545A4-415D-49C7-89BA-2533DC8CC516}" dt="2021-01-04T10:06:20.194" v="969" actId="26606"/>
          <ac:spMkLst>
            <pc:docMk/>
            <pc:sldMk cId="2162255067" sldId="300"/>
            <ac:spMk id="2" creationId="{00000000-0000-0000-0000-000000000000}"/>
          </ac:spMkLst>
        </pc:spChg>
        <pc:spChg chg="mod">
          <ac:chgData name="Mario Marques da Silva" userId="582f2bad-bff9-46a0-b958-56fec3d158ef" providerId="ADAL" clId="{431545A4-415D-49C7-89BA-2533DC8CC516}" dt="2021-01-04T10:06:20.194" v="969" actId="26606"/>
          <ac:spMkLst>
            <pc:docMk/>
            <pc:sldMk cId="2162255067" sldId="300"/>
            <ac:spMk id="3" creationId="{00000000-0000-0000-0000-000000000000}"/>
          </ac:spMkLst>
        </pc:spChg>
        <pc:spChg chg="mod">
          <ac:chgData name="Mario Marques da Silva" userId="582f2bad-bff9-46a0-b958-56fec3d158ef" providerId="ADAL" clId="{431545A4-415D-49C7-89BA-2533DC8CC516}" dt="2021-01-04T10:06:20.194" v="969" actId="26606"/>
          <ac:spMkLst>
            <pc:docMk/>
            <pc:sldMk cId="2162255067" sldId="300"/>
            <ac:spMk id="8" creationId="{BA499B09-7BAC-4641-8F73-99C241EE9ECD}"/>
          </ac:spMkLst>
        </pc:spChg>
        <pc:spChg chg="add del">
          <ac:chgData name="Mario Marques da Silva" userId="582f2bad-bff9-46a0-b958-56fec3d158ef" providerId="ADAL" clId="{431545A4-415D-49C7-89BA-2533DC8CC516}" dt="2021-01-04T10:06:20.194" v="969" actId="26606"/>
          <ac:spMkLst>
            <pc:docMk/>
            <pc:sldMk cId="2162255067" sldId="300"/>
            <ac:spMk id="13" creationId="{5E52985E-2553-471E-82AA-5ED7A329890A}"/>
          </ac:spMkLst>
        </pc:spChg>
        <pc:picChg chg="mod">
          <ac:chgData name="Mario Marques da Silva" userId="582f2bad-bff9-46a0-b958-56fec3d158ef" providerId="ADAL" clId="{431545A4-415D-49C7-89BA-2533DC8CC516}" dt="2021-01-04T10:06:20.194" v="969" actId="26606"/>
          <ac:picMkLst>
            <pc:docMk/>
            <pc:sldMk cId="2162255067" sldId="300"/>
            <ac:picMk id="4" creationId="{00000000-0000-0000-0000-000000000000}"/>
          </ac:picMkLst>
        </pc:picChg>
        <pc:picChg chg="mod">
          <ac:chgData name="Mario Marques da Silva" userId="582f2bad-bff9-46a0-b958-56fec3d158ef" providerId="ADAL" clId="{431545A4-415D-49C7-89BA-2533DC8CC516}" dt="2021-01-04T10:06:20.194" v="969" actId="26606"/>
          <ac:picMkLst>
            <pc:docMk/>
            <pc:sldMk cId="2162255067" sldId="300"/>
            <ac:picMk id="5" creationId="{00000000-0000-0000-0000-000000000000}"/>
          </ac:picMkLst>
        </pc:picChg>
        <pc:cxnChg chg="add del">
          <ac:chgData name="Mario Marques da Silva" userId="582f2bad-bff9-46a0-b958-56fec3d158ef" providerId="ADAL" clId="{431545A4-415D-49C7-89BA-2533DC8CC516}" dt="2021-01-04T10:06:20.194" v="969" actId="26606"/>
          <ac:cxnSpMkLst>
            <pc:docMk/>
            <pc:sldMk cId="2162255067" sldId="300"/>
            <ac:cxnSpMk id="15" creationId="{DAE3ABC6-4042-4293-A7DF-F01181363B7E}"/>
          </ac:cxnSpMkLst>
        </pc:cxnChg>
      </pc:sldChg>
      <pc:sldChg chg="modSp mod">
        <pc:chgData name="Mario Marques da Silva" userId="582f2bad-bff9-46a0-b958-56fec3d158ef" providerId="ADAL" clId="{431545A4-415D-49C7-89BA-2533DC8CC516}" dt="2021-01-03T11:17:00.646" v="487" actId="14100"/>
        <pc:sldMkLst>
          <pc:docMk/>
          <pc:sldMk cId="3101156882" sldId="321"/>
        </pc:sldMkLst>
        <pc:spChg chg="mod">
          <ac:chgData name="Mario Marques da Silva" userId="582f2bad-bff9-46a0-b958-56fec3d158ef" providerId="ADAL" clId="{431545A4-415D-49C7-89BA-2533DC8CC516}" dt="2021-01-03T11:17:00.646" v="487" actId="14100"/>
          <ac:spMkLst>
            <pc:docMk/>
            <pc:sldMk cId="3101156882" sldId="321"/>
            <ac:spMk id="9" creationId="{2FFCEC6C-F0A8-4539-9219-7D5EA4403C5D}"/>
          </ac:spMkLst>
        </pc:spChg>
      </pc:sldChg>
      <pc:sldChg chg="del">
        <pc:chgData name="Mario Marques da Silva" userId="582f2bad-bff9-46a0-b958-56fec3d158ef" providerId="ADAL" clId="{431545A4-415D-49C7-89BA-2533DC8CC516}" dt="2021-01-03T11:10:13.556" v="188" actId="47"/>
        <pc:sldMkLst>
          <pc:docMk/>
          <pc:sldMk cId="761116007" sldId="323"/>
        </pc:sldMkLst>
      </pc:sldChg>
      <pc:sldChg chg="del">
        <pc:chgData name="Mario Marques da Silva" userId="582f2bad-bff9-46a0-b958-56fec3d158ef" providerId="ADAL" clId="{431545A4-415D-49C7-89BA-2533DC8CC516}" dt="2021-01-04T12:16:59.571" v="1704" actId="47"/>
        <pc:sldMkLst>
          <pc:docMk/>
          <pc:sldMk cId="926418327" sldId="324"/>
        </pc:sldMkLst>
      </pc:sldChg>
      <pc:sldChg chg="add">
        <pc:chgData name="Mario Marques da Silva" userId="582f2bad-bff9-46a0-b958-56fec3d158ef" providerId="ADAL" clId="{431545A4-415D-49C7-89BA-2533DC8CC516}" dt="2021-01-07T09:24:36.689" v="3772"/>
        <pc:sldMkLst>
          <pc:docMk/>
          <pc:sldMk cId="185441439" sldId="327"/>
        </pc:sldMkLst>
      </pc:sldChg>
      <pc:sldChg chg="addSp delSp modSp mod ord setBg setClrOvrMap">
        <pc:chgData name="Mario Marques da Silva" userId="582f2bad-bff9-46a0-b958-56fec3d158ef" providerId="ADAL" clId="{431545A4-415D-49C7-89BA-2533DC8CC516}" dt="2021-01-06T12:17:54.906" v="3745" actId="1076"/>
        <pc:sldMkLst>
          <pc:docMk/>
          <pc:sldMk cId="2509236935" sldId="334"/>
        </pc:sldMkLst>
        <pc:spChg chg="mod ord">
          <ac:chgData name="Mario Marques da Silva" userId="582f2bad-bff9-46a0-b958-56fec3d158ef" providerId="ADAL" clId="{431545A4-415D-49C7-89BA-2533DC8CC516}" dt="2021-01-06T12:15:24.584" v="3707" actId="14100"/>
          <ac:spMkLst>
            <pc:docMk/>
            <pc:sldMk cId="2509236935" sldId="334"/>
            <ac:spMk id="2" creationId="{F4B3AD09-5F34-485D-AE7C-C9155CCB4D0C}"/>
          </ac:spMkLst>
        </pc:spChg>
        <pc:spChg chg="del mod">
          <ac:chgData name="Mario Marques da Silva" userId="582f2bad-bff9-46a0-b958-56fec3d158ef" providerId="ADAL" clId="{431545A4-415D-49C7-89BA-2533DC8CC516}" dt="2021-01-06T12:12:56.967" v="3635" actId="26606"/>
          <ac:spMkLst>
            <pc:docMk/>
            <pc:sldMk cId="2509236935" sldId="334"/>
            <ac:spMk id="4" creationId="{09B747AF-F0EE-42AF-BFBB-5FD508A9B5E3}"/>
          </ac:spMkLst>
        </pc:spChg>
        <pc:spChg chg="mod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5" creationId="{62EE63CA-3479-4684-8637-3A94BCFC8694}"/>
          </ac:spMkLst>
        </pc:spChg>
        <pc:spChg chg="add del mod">
          <ac:chgData name="Mario Marques da Silva" userId="582f2bad-bff9-46a0-b958-56fec3d158ef" providerId="ADAL" clId="{431545A4-415D-49C7-89BA-2533DC8CC516}" dt="2021-01-06T09:05:27.631" v="2037" actId="478"/>
          <ac:spMkLst>
            <pc:docMk/>
            <pc:sldMk cId="2509236935" sldId="334"/>
            <ac:spMk id="10" creationId="{C476A301-E981-4881-8571-85BDC6C51651}"/>
          </ac:spMkLst>
        </pc:spChg>
        <pc:spChg chg="add del">
          <ac:chgData name="Mario Marques da Silva" userId="582f2bad-bff9-46a0-b958-56fec3d158ef" providerId="ADAL" clId="{431545A4-415D-49C7-89BA-2533DC8CC516}" dt="2021-01-06T12:12:43.106" v="3634" actId="26606"/>
          <ac:spMkLst>
            <pc:docMk/>
            <pc:sldMk cId="2509236935" sldId="334"/>
            <ac:spMk id="13" creationId="{823AC064-BC96-4F32-8AE1-B2FD38754823}"/>
          </ac:spMkLst>
        </pc:spChg>
        <pc:spChg chg="add del">
          <ac:chgData name="Mario Marques da Silva" userId="582f2bad-bff9-46a0-b958-56fec3d158ef" providerId="ADAL" clId="{431545A4-415D-49C7-89BA-2533DC8CC516}" dt="2021-01-06T12:12:56.967" v="3635" actId="26606"/>
          <ac:spMkLst>
            <pc:docMk/>
            <pc:sldMk cId="2509236935" sldId="334"/>
            <ac:spMk id="22" creationId="{0DE6A193-4755-479A-BC6F-A7EBCA73BE1A}"/>
          </ac:spMkLst>
        </pc:spChg>
        <pc:spChg chg="add del">
          <ac:chgData name="Mario Marques da Silva" userId="582f2bad-bff9-46a0-b958-56fec3d158ef" providerId="ADAL" clId="{431545A4-415D-49C7-89BA-2533DC8CC516}" dt="2021-01-06T12:12:56.967" v="3635" actId="26606"/>
          <ac:spMkLst>
            <pc:docMk/>
            <pc:sldMk cId="2509236935" sldId="334"/>
            <ac:spMk id="24" creationId="{5A55B759-31A7-423C-9BC2-A8BC09FE98B9}"/>
          </ac:spMkLst>
        </pc:spChg>
        <pc:spChg chg="add del">
          <ac:chgData name="Mario Marques da Silva" userId="582f2bad-bff9-46a0-b958-56fec3d158ef" providerId="ADAL" clId="{431545A4-415D-49C7-89BA-2533DC8CC516}" dt="2021-01-06T12:12:56.967" v="3635" actId="26606"/>
          <ac:spMkLst>
            <pc:docMk/>
            <pc:sldMk cId="2509236935" sldId="334"/>
            <ac:spMk id="26" creationId="{617D17FB-975C-487E-8519-38E547609E33}"/>
          </ac:spMkLst>
        </pc:spChg>
        <pc:spChg chg="add del">
          <ac:chgData name="Mario Marques da Silva" userId="582f2bad-bff9-46a0-b958-56fec3d158ef" providerId="ADAL" clId="{431545A4-415D-49C7-89BA-2533DC8CC516}" dt="2021-01-06T12:14:02.748" v="3689" actId="26606"/>
          <ac:spMkLst>
            <pc:docMk/>
            <pc:sldMk cId="2509236935" sldId="334"/>
            <ac:spMk id="31" creationId="{3F24A09B-713F-43FC-AB6E-B88083968522}"/>
          </ac:spMkLst>
        </pc:spChg>
        <pc:spChg chg="add del">
          <ac:chgData name="Mario Marques da Silva" userId="582f2bad-bff9-46a0-b958-56fec3d158ef" providerId="ADAL" clId="{431545A4-415D-49C7-89BA-2533DC8CC516}" dt="2021-01-06T12:14:02.730" v="3688" actId="26606"/>
          <ac:spMkLst>
            <pc:docMk/>
            <pc:sldMk cId="2509236935" sldId="334"/>
            <ac:spMk id="38" creationId="{70BDD0CE-06A4-404B-8A13-580229C1C923}"/>
          </ac:spMkLst>
        </pc:spChg>
        <pc:spChg chg="add del">
          <ac:chgData name="Mario Marques da Silva" userId="582f2bad-bff9-46a0-b958-56fec3d158ef" providerId="ADAL" clId="{431545A4-415D-49C7-89BA-2533DC8CC516}" dt="2021-01-06T12:14:02.730" v="3688" actId="26606"/>
          <ac:spMkLst>
            <pc:docMk/>
            <pc:sldMk cId="2509236935" sldId="334"/>
            <ac:spMk id="40" creationId="{EE9899FA-8881-472C-AA59-D08A89CA8AEF}"/>
          </ac:spMkLst>
        </pc:spChg>
        <pc:spChg chg="add del">
          <ac:chgData name="Mario Marques da Silva" userId="582f2bad-bff9-46a0-b958-56fec3d158ef" providerId="ADAL" clId="{431545A4-415D-49C7-89BA-2533DC8CC516}" dt="2021-01-06T12:14:02.730" v="3688" actId="26606"/>
          <ac:spMkLst>
            <pc:docMk/>
            <pc:sldMk cId="2509236935" sldId="334"/>
            <ac:spMk id="42" creationId="{080B7D90-3DF1-4514-B26D-616BE35553C9}"/>
          </ac:spMkLst>
        </pc:spChg>
        <pc:spChg chg="add del">
          <ac:chgData name="Mario Marques da Silva" userId="582f2bad-bff9-46a0-b958-56fec3d158ef" providerId="ADAL" clId="{431545A4-415D-49C7-89BA-2533DC8CC516}" dt="2021-01-06T12:14:10.772" v="3692" actId="26606"/>
          <ac:spMkLst>
            <pc:docMk/>
            <pc:sldMk cId="2509236935" sldId="334"/>
            <ac:spMk id="44" creationId="{0DE6A193-4755-479A-BC6F-A7EBCA73BE1A}"/>
          </ac:spMkLst>
        </pc:spChg>
        <pc:spChg chg="add del">
          <ac:chgData name="Mario Marques da Silva" userId="582f2bad-bff9-46a0-b958-56fec3d158ef" providerId="ADAL" clId="{431545A4-415D-49C7-89BA-2533DC8CC516}" dt="2021-01-06T12:14:10.772" v="3692" actId="26606"/>
          <ac:spMkLst>
            <pc:docMk/>
            <pc:sldMk cId="2509236935" sldId="334"/>
            <ac:spMk id="45" creationId="{5A55B759-31A7-423C-9BC2-A8BC09FE98B9}"/>
          </ac:spMkLst>
        </pc:spChg>
        <pc:spChg chg="add del">
          <ac:chgData name="Mario Marques da Silva" userId="582f2bad-bff9-46a0-b958-56fec3d158ef" providerId="ADAL" clId="{431545A4-415D-49C7-89BA-2533DC8CC516}" dt="2021-01-06T12:14:10.772" v="3692" actId="26606"/>
          <ac:spMkLst>
            <pc:docMk/>
            <pc:sldMk cId="2509236935" sldId="334"/>
            <ac:spMk id="46" creationId="{F78796AF-79A0-47AC-BEFD-BFFC00F968C4}"/>
          </ac:spMkLst>
        </pc:spChg>
        <pc:spChg chg="add del">
          <ac:chgData name="Mario Marques da Silva" userId="582f2bad-bff9-46a0-b958-56fec3d158ef" providerId="ADAL" clId="{431545A4-415D-49C7-89BA-2533DC8CC516}" dt="2021-01-06T12:14:23.478" v="3695" actId="26606"/>
          <ac:spMkLst>
            <pc:docMk/>
            <pc:sldMk cId="2509236935" sldId="334"/>
            <ac:spMk id="51" creationId="{3F24A09B-713F-43FC-AB6E-B88083968522}"/>
          </ac:spMkLst>
        </pc:spChg>
        <pc:spChg chg="add del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58" creationId="{2151139A-886F-4B97-8815-729AD3831BBD}"/>
          </ac:spMkLst>
        </pc:spChg>
        <pc:spChg chg="add del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60" creationId="{AB5E08C4-8CDD-4623-A5B8-E998C6DEE3B7}"/>
          </ac:spMkLst>
        </pc:spChg>
        <pc:spChg chg="add del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62" creationId="{15F33878-D502-4FFA-8ACE-F2AECDB2A23F}"/>
          </ac:spMkLst>
        </pc:spChg>
        <pc:spChg chg="add del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64" creationId="{D3539FEE-81D3-4406-802E-60B20B16F4F6}"/>
          </ac:spMkLst>
        </pc:spChg>
        <pc:spChg chg="add del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66" creationId="{DC701763-729E-462F-A5A8-E0DEFEB1E2E4}"/>
          </ac:spMkLst>
        </pc:spChg>
        <pc:spChg chg="add del">
          <ac:chgData name="Mario Marques da Silva" userId="582f2bad-bff9-46a0-b958-56fec3d158ef" providerId="ADAL" clId="{431545A4-415D-49C7-89BA-2533DC8CC516}" dt="2021-01-06T12:15:09.824" v="3704" actId="26606"/>
          <ac:spMkLst>
            <pc:docMk/>
            <pc:sldMk cId="2509236935" sldId="334"/>
            <ac:spMk id="71" creationId="{2151139A-886F-4B97-8815-729AD3831BBD}"/>
          </ac:spMkLst>
        </pc:spChg>
        <pc:spChg chg="add del">
          <ac:chgData name="Mario Marques da Silva" userId="582f2bad-bff9-46a0-b958-56fec3d158ef" providerId="ADAL" clId="{431545A4-415D-49C7-89BA-2533DC8CC516}" dt="2021-01-06T12:15:09.824" v="3704" actId="26606"/>
          <ac:spMkLst>
            <pc:docMk/>
            <pc:sldMk cId="2509236935" sldId="334"/>
            <ac:spMk id="73" creationId="{AB5E08C4-8CDD-4623-A5B8-E998C6DEE3B7}"/>
          </ac:spMkLst>
        </pc:spChg>
        <pc:spChg chg="add del">
          <ac:chgData name="Mario Marques da Silva" userId="582f2bad-bff9-46a0-b958-56fec3d158ef" providerId="ADAL" clId="{431545A4-415D-49C7-89BA-2533DC8CC516}" dt="2021-01-06T12:15:09.824" v="3704" actId="26606"/>
          <ac:spMkLst>
            <pc:docMk/>
            <pc:sldMk cId="2509236935" sldId="334"/>
            <ac:spMk id="75" creationId="{AFFC87AC-C919-4FE5-BAC3-39509E001152}"/>
          </ac:spMkLst>
        </pc:spChg>
        <pc:spChg chg="add del">
          <ac:chgData name="Mario Marques da Silva" userId="582f2bad-bff9-46a0-b958-56fec3d158ef" providerId="ADAL" clId="{431545A4-415D-49C7-89BA-2533DC8CC516}" dt="2021-01-06T12:15:09.824" v="3704" actId="26606"/>
          <ac:spMkLst>
            <pc:docMk/>
            <pc:sldMk cId="2509236935" sldId="334"/>
            <ac:spMk id="77" creationId="{7D0659F6-0853-468D-B1B2-44FDBE98B80F}"/>
          </ac:spMkLst>
        </pc:spChg>
        <pc:spChg chg="add del">
          <ac:chgData name="Mario Marques da Silva" userId="582f2bad-bff9-46a0-b958-56fec3d158ef" providerId="ADAL" clId="{431545A4-415D-49C7-89BA-2533DC8CC516}" dt="2021-01-06T12:15:09.824" v="3704" actId="26606"/>
          <ac:spMkLst>
            <pc:docMk/>
            <pc:sldMk cId="2509236935" sldId="334"/>
            <ac:spMk id="79" creationId="{15F33878-D502-4FFA-8ACE-F2AECDB2A23F}"/>
          </ac:spMkLst>
        </pc:spChg>
        <pc:spChg chg="add del">
          <ac:chgData name="Mario Marques da Silva" userId="582f2bad-bff9-46a0-b958-56fec3d158ef" providerId="ADAL" clId="{431545A4-415D-49C7-89BA-2533DC8CC516}" dt="2021-01-06T12:15:09.824" v="3704" actId="26606"/>
          <ac:spMkLst>
            <pc:docMk/>
            <pc:sldMk cId="2509236935" sldId="334"/>
            <ac:spMk id="81" creationId="{977ACDD7-882D-4B81-A213-84C82B96B01E}"/>
          </ac:spMkLst>
        </pc:spChg>
        <pc:spChg chg="add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83" creationId="{83DA622C-D389-4C6E-9080-F950C54B294D}"/>
          </ac:spMkLst>
        </pc:spChg>
        <pc:spChg chg="add">
          <ac:chgData name="Mario Marques da Silva" userId="582f2bad-bff9-46a0-b958-56fec3d158ef" providerId="ADAL" clId="{431545A4-415D-49C7-89BA-2533DC8CC516}" dt="2021-01-06T12:15:09.842" v="3705" actId="26606"/>
          <ac:spMkLst>
            <pc:docMk/>
            <pc:sldMk cId="2509236935" sldId="334"/>
            <ac:spMk id="84" creationId="{EFA9B6C6-A247-48A8-9A1C-1E36FA9456B5}"/>
          </ac:spMkLst>
        </pc:spChg>
        <pc:grpChg chg="add">
          <ac:chgData name="Mario Marques da Silva" userId="582f2bad-bff9-46a0-b958-56fec3d158ef" providerId="ADAL" clId="{431545A4-415D-49C7-89BA-2533DC8CC516}" dt="2021-01-06T12:15:09.842" v="3705" actId="26606"/>
          <ac:grpSpMkLst>
            <pc:docMk/>
            <pc:sldMk cId="2509236935" sldId="334"/>
            <ac:grpSpMk id="85" creationId="{724C9892-4FC5-4D5C-874F-7AF2B10DD40F}"/>
          </ac:grpSpMkLst>
        </pc:grpChg>
        <pc:picChg chg="add mod">
          <ac:chgData name="Mario Marques da Silva" userId="582f2bad-bff9-46a0-b958-56fec3d158ef" providerId="ADAL" clId="{431545A4-415D-49C7-89BA-2533DC8CC516}" dt="2021-01-06T12:17:54.906" v="3745" actId="1076"/>
          <ac:picMkLst>
            <pc:docMk/>
            <pc:sldMk cId="2509236935" sldId="334"/>
            <ac:picMk id="6" creationId="{CD08E3FC-027E-4D8A-B45B-B15983EA6087}"/>
          </ac:picMkLst>
        </pc:picChg>
        <pc:picChg chg="del">
          <ac:chgData name="Mario Marques da Silva" userId="582f2bad-bff9-46a0-b958-56fec3d158ef" providerId="ADAL" clId="{431545A4-415D-49C7-89BA-2533DC8CC516}" dt="2021-01-06T09:03:25.006" v="2013" actId="478"/>
          <ac:picMkLst>
            <pc:docMk/>
            <pc:sldMk cId="2509236935" sldId="334"/>
            <ac:picMk id="6" creationId="{D7BBBE56-794F-400E-ACEF-212437B9CE1C}"/>
          </ac:picMkLst>
        </pc:picChg>
        <pc:picChg chg="del mod">
          <ac:chgData name="Mario Marques da Silva" userId="582f2bad-bff9-46a0-b958-56fec3d158ef" providerId="ADAL" clId="{431545A4-415D-49C7-89BA-2533DC8CC516}" dt="2021-01-06T09:05:14.506" v="2033" actId="478"/>
          <ac:picMkLst>
            <pc:docMk/>
            <pc:sldMk cId="2509236935" sldId="334"/>
            <ac:picMk id="7" creationId="{819410CC-B5FA-4485-9943-59085F6617C3}"/>
          </ac:picMkLst>
        </pc:picChg>
        <pc:picChg chg="add mod ord">
          <ac:chgData name="Mario Marques da Silva" userId="582f2bad-bff9-46a0-b958-56fec3d158ef" providerId="ADAL" clId="{431545A4-415D-49C7-89BA-2533DC8CC516}" dt="2021-01-06T12:15:50.002" v="3737" actId="1038"/>
          <ac:picMkLst>
            <pc:docMk/>
            <pc:sldMk cId="2509236935" sldId="334"/>
            <ac:picMk id="8" creationId="{B2B2E243-9DD3-4AE5-8A9E-55607E726D8C}"/>
          </ac:picMkLst>
        </pc:picChg>
        <pc:picChg chg="add mod ord">
          <ac:chgData name="Mario Marques da Silva" userId="582f2bad-bff9-46a0-b958-56fec3d158ef" providerId="ADAL" clId="{431545A4-415D-49C7-89BA-2533DC8CC516}" dt="2021-01-06T12:16:00.838" v="3739" actId="14100"/>
          <ac:picMkLst>
            <pc:docMk/>
            <pc:sldMk cId="2509236935" sldId="334"/>
            <ac:picMk id="12" creationId="{7948F87C-13CE-4A07-A7DD-42C2168E3236}"/>
          </ac:picMkLst>
        </pc:picChg>
        <pc:cxnChg chg="add del">
          <ac:chgData name="Mario Marques da Silva" userId="582f2bad-bff9-46a0-b958-56fec3d158ef" providerId="ADAL" clId="{431545A4-415D-49C7-89BA-2533DC8CC516}" dt="2021-01-06T12:12:43.106" v="3634" actId="26606"/>
          <ac:cxnSpMkLst>
            <pc:docMk/>
            <pc:sldMk cId="2509236935" sldId="334"/>
            <ac:cxnSpMk id="15" creationId="{7E7C77BC-7138-40B1-A15B-20F57A494629}"/>
          </ac:cxnSpMkLst>
        </pc:cxnChg>
        <pc:cxnChg chg="add del">
          <ac:chgData name="Mario Marques da Silva" userId="582f2bad-bff9-46a0-b958-56fec3d158ef" providerId="ADAL" clId="{431545A4-415D-49C7-89BA-2533DC8CC516}" dt="2021-01-06T12:12:43.106" v="3634" actId="26606"/>
          <ac:cxnSpMkLst>
            <pc:docMk/>
            <pc:sldMk cId="2509236935" sldId="334"/>
            <ac:cxnSpMk id="17" creationId="{DB146403-F3D6-484B-B2ED-97F9565D0370}"/>
          </ac:cxnSpMkLst>
        </pc:cxnChg>
        <pc:cxnChg chg="add del">
          <ac:chgData name="Mario Marques da Silva" userId="582f2bad-bff9-46a0-b958-56fec3d158ef" providerId="ADAL" clId="{431545A4-415D-49C7-89BA-2533DC8CC516}" dt="2021-01-06T12:14:02.748" v="3689" actId="26606"/>
          <ac:cxnSpMkLst>
            <pc:docMk/>
            <pc:sldMk cId="2509236935" sldId="334"/>
            <ac:cxnSpMk id="33" creationId="{0B91AB35-C3B4-4B70-B3DD-13D63B7DA23D}"/>
          </ac:cxnSpMkLst>
        </pc:cxnChg>
        <pc:cxnChg chg="add del">
          <ac:chgData name="Mario Marques da Silva" userId="582f2bad-bff9-46a0-b958-56fec3d158ef" providerId="ADAL" clId="{431545A4-415D-49C7-89BA-2533DC8CC516}" dt="2021-01-06T12:14:23.478" v="3695" actId="26606"/>
          <ac:cxnSpMkLst>
            <pc:docMk/>
            <pc:sldMk cId="2509236935" sldId="334"/>
            <ac:cxnSpMk id="53" creationId="{0B91AB35-C3B4-4B70-B3DD-13D63B7DA23D}"/>
          </ac:cxnSpMkLst>
        </pc:cxnChg>
        <pc:cxnChg chg="add">
          <ac:chgData name="Mario Marques da Silva" userId="582f2bad-bff9-46a0-b958-56fec3d158ef" providerId="ADAL" clId="{431545A4-415D-49C7-89BA-2533DC8CC516}" dt="2021-01-06T12:15:09.842" v="3705" actId="26606"/>
          <ac:cxnSpMkLst>
            <pc:docMk/>
            <pc:sldMk cId="2509236935" sldId="334"/>
            <ac:cxnSpMk id="80" creationId="{56020367-4FD5-4596-8E10-C5F095CD8DBF}"/>
          </ac:cxnSpMkLst>
        </pc:cxnChg>
      </pc:sldChg>
      <pc:sldChg chg="addSp delSp modSp mod setBg">
        <pc:chgData name="Mario Marques da Silva" userId="582f2bad-bff9-46a0-b958-56fec3d158ef" providerId="ADAL" clId="{431545A4-415D-49C7-89BA-2533DC8CC516}" dt="2021-01-07T09:53:23.999" v="4077" actId="123"/>
        <pc:sldMkLst>
          <pc:docMk/>
          <pc:sldMk cId="2083454891" sldId="336"/>
        </pc:sldMkLst>
        <pc:spChg chg="mo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2" creationId="{78D37574-EC5C-49E8-88DA-F1EE6FE761AC}"/>
          </ac:spMkLst>
        </pc:spChg>
        <pc:spChg chg="mod">
          <ac:chgData name="Mario Marques da Silva" userId="582f2bad-bff9-46a0-b958-56fec3d158ef" providerId="ADAL" clId="{431545A4-415D-49C7-89BA-2533DC8CC516}" dt="2021-01-07T09:53:23.999" v="4077" actId="123"/>
          <ac:spMkLst>
            <pc:docMk/>
            <pc:sldMk cId="2083454891" sldId="336"/>
            <ac:spMk id="3" creationId="{6E1CB1C6-87B5-4DD7-896D-B99EFD57E4ED}"/>
          </ac:spMkLst>
        </pc:spChg>
        <pc:spChg chg="mo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4" creationId="{75AC35F0-C7BF-4AC5-9459-93E70550A2BB}"/>
          </ac:spMkLst>
        </pc:spChg>
        <pc:spChg chg="mo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5" creationId="{FCBA86F2-3354-45B7-8B37-783C197A1AD6}"/>
          </ac:spMkLst>
        </pc:spChg>
        <pc:spChg chg="add del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10" creationId="{4351DFE5-F63D-4BE0-BDA9-E3EB88F01AA5}"/>
          </ac:spMkLst>
        </pc:spChg>
        <pc:spChg chg="ad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17" creationId="{327D73B4-9F5C-4A64-A179-51B9500CB8B5}"/>
          </ac:spMkLst>
        </pc:spChg>
        <pc:spChg chg="ad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19" creationId="{C1F06963-6374-4B48-844F-071A9BAAAE02}"/>
          </ac:spMkLst>
        </pc:spChg>
        <pc:spChg chg="ad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21" creationId="{6CB927A4-E432-4310-9CD5-E89FF5063179}"/>
          </ac:spMkLst>
        </pc:spChg>
        <pc:spChg chg="ad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23" creationId="{1453BF6C-B012-48B7-B4E8-6D7AC7C27D02}"/>
          </ac:spMkLst>
        </pc:spChg>
        <pc:spChg chg="add">
          <ac:chgData name="Mario Marques da Silva" userId="582f2bad-bff9-46a0-b958-56fec3d158ef" providerId="ADAL" clId="{431545A4-415D-49C7-89BA-2533DC8CC516}" dt="2021-01-06T10:21:56.773" v="3249" actId="26606"/>
          <ac:spMkLst>
            <pc:docMk/>
            <pc:sldMk cId="2083454891" sldId="336"/>
            <ac:spMk id="25" creationId="{E3020543-B24B-4EC4-8FFC-8DD88EEA91A8}"/>
          </ac:spMkLst>
        </pc:spChg>
        <pc:picChg chg="add del">
          <ac:chgData name="Mario Marques da Silva" userId="582f2bad-bff9-46a0-b958-56fec3d158ef" providerId="ADAL" clId="{431545A4-415D-49C7-89BA-2533DC8CC516}" dt="2021-01-06T10:21:56.773" v="3249" actId="26606"/>
          <ac:picMkLst>
            <pc:docMk/>
            <pc:sldMk cId="2083454891" sldId="336"/>
            <ac:picMk id="12" creationId="{3AA16612-ACD2-4A16-8F2B-4514FD6BF28F}"/>
          </ac:picMkLst>
        </pc:picChg>
        <pc:cxnChg chg="add">
          <ac:chgData name="Mario Marques da Silva" userId="582f2bad-bff9-46a0-b958-56fec3d158ef" providerId="ADAL" clId="{431545A4-415D-49C7-89BA-2533DC8CC516}" dt="2021-01-06T10:21:56.773" v="3249" actId="26606"/>
          <ac:cxnSpMkLst>
            <pc:docMk/>
            <pc:sldMk cId="2083454891" sldId="336"/>
            <ac:cxnSpMk id="27" creationId="{C49DA8F6-BCC1-4447-B54C-57856834B94B}"/>
          </ac:cxnSpMkLst>
        </pc:cxnChg>
      </pc:sldChg>
      <pc:sldChg chg="mod modShow">
        <pc:chgData name="Mario Marques da Silva" userId="582f2bad-bff9-46a0-b958-56fec3d158ef" providerId="ADAL" clId="{431545A4-415D-49C7-89BA-2533DC8CC516}" dt="2021-01-05T09:55:11.354" v="1838" actId="729"/>
        <pc:sldMkLst>
          <pc:docMk/>
          <pc:sldMk cId="104134886" sldId="344"/>
        </pc:sldMkLst>
      </pc:sldChg>
      <pc:sldChg chg="del">
        <pc:chgData name="Mario Marques da Silva" userId="582f2bad-bff9-46a0-b958-56fec3d158ef" providerId="ADAL" clId="{431545A4-415D-49C7-89BA-2533DC8CC516}" dt="2021-01-03T11:14:24.006" v="441" actId="47"/>
        <pc:sldMkLst>
          <pc:docMk/>
          <pc:sldMk cId="3748935072" sldId="345"/>
        </pc:sldMkLst>
      </pc:sldChg>
      <pc:sldChg chg="modSp mod ord">
        <pc:chgData name="Mario Marques da Silva" userId="582f2bad-bff9-46a0-b958-56fec3d158ef" providerId="ADAL" clId="{431545A4-415D-49C7-89BA-2533DC8CC516}" dt="2021-01-07T09:25:56.271" v="3786"/>
        <pc:sldMkLst>
          <pc:docMk/>
          <pc:sldMk cId="4110500408" sldId="366"/>
        </pc:sldMkLst>
        <pc:spChg chg="mod">
          <ac:chgData name="Mario Marques da Silva" userId="582f2bad-bff9-46a0-b958-56fec3d158ef" providerId="ADAL" clId="{431545A4-415D-49C7-89BA-2533DC8CC516}" dt="2021-01-07T09:24:48.923" v="3775" actId="6549"/>
          <ac:spMkLst>
            <pc:docMk/>
            <pc:sldMk cId="4110500408" sldId="366"/>
            <ac:spMk id="16" creationId="{22C68E23-35B4-4301-8B71-0EBB3CE56E2F}"/>
          </ac:spMkLst>
        </pc:spChg>
        <pc:graphicFrameChg chg="mod">
          <ac:chgData name="Mario Marques da Silva" userId="582f2bad-bff9-46a0-b958-56fec3d158ef" providerId="ADAL" clId="{431545A4-415D-49C7-89BA-2533DC8CC516}" dt="2021-01-07T09:25:29.689" v="3778" actId="20577"/>
          <ac:graphicFrameMkLst>
            <pc:docMk/>
            <pc:sldMk cId="4110500408" sldId="366"/>
            <ac:graphicFrameMk id="6" creationId="{3A38224D-9DF3-4BE5-843D-358564C0C9C2}"/>
          </ac:graphicFrameMkLst>
        </pc:graphicFrameChg>
      </pc:sldChg>
      <pc:sldChg chg="mod modShow">
        <pc:chgData name="Mario Marques da Silva" userId="582f2bad-bff9-46a0-b958-56fec3d158ef" providerId="ADAL" clId="{431545A4-415D-49C7-89BA-2533DC8CC516}" dt="2021-01-04T09:56:33.394" v="807" actId="729"/>
        <pc:sldMkLst>
          <pc:docMk/>
          <pc:sldMk cId="668662170" sldId="367"/>
        </pc:sldMkLst>
      </pc:sldChg>
      <pc:sldChg chg="addSp delSp modSp mod">
        <pc:chgData name="Mario Marques da Silva" userId="582f2bad-bff9-46a0-b958-56fec3d158ef" providerId="ADAL" clId="{431545A4-415D-49C7-89BA-2533DC8CC516}" dt="2021-01-07T09:56:07.361" v="4098" actId="14100"/>
        <pc:sldMkLst>
          <pc:docMk/>
          <pc:sldMk cId="595630523" sldId="368"/>
        </pc:sldMkLst>
        <pc:spChg chg="mod">
          <ac:chgData name="Mario Marques da Silva" userId="582f2bad-bff9-46a0-b958-56fec3d158ef" providerId="ADAL" clId="{431545A4-415D-49C7-89BA-2533DC8CC516}" dt="2021-01-04T09:25:38.128" v="801" actId="1076"/>
          <ac:spMkLst>
            <pc:docMk/>
            <pc:sldMk cId="595630523" sldId="368"/>
            <ac:spMk id="2" creationId="{3ED5172A-94D7-47D3-945E-4EF25337C96C}"/>
          </ac:spMkLst>
        </pc:spChg>
        <pc:spChg chg="mod">
          <ac:chgData name="Mario Marques da Silva" userId="582f2bad-bff9-46a0-b958-56fec3d158ef" providerId="ADAL" clId="{431545A4-415D-49C7-89BA-2533DC8CC516}" dt="2021-01-07T09:56:07.361" v="4098" actId="14100"/>
          <ac:spMkLst>
            <pc:docMk/>
            <pc:sldMk cId="595630523" sldId="368"/>
            <ac:spMk id="3" creationId="{5ECFEF96-8E7D-4094-A55F-B4C8BB115F02}"/>
          </ac:spMkLst>
        </pc:spChg>
        <pc:spChg chg="mod">
          <ac:chgData name="Mario Marques da Silva" userId="582f2bad-bff9-46a0-b958-56fec3d158ef" providerId="ADAL" clId="{431545A4-415D-49C7-89BA-2533DC8CC516}" dt="2021-01-07T09:55:35.023" v="4088" actId="122"/>
          <ac:spMkLst>
            <pc:docMk/>
            <pc:sldMk cId="595630523" sldId="368"/>
            <ac:spMk id="8" creationId="{2407B4F8-C016-429D-84EE-7C5A1A6C84D2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24" creationId="{C95B82D5-A8BB-45BF-BED8-C7B206892100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26" creationId="{296C61EC-FBF4-4216-BE67-6C864D30A01C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28" creationId="{39D6C490-0229-4573-9696-B73E5B3A9C33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33" creationId="{AAAE94E3-A7DB-4868-B1E3-E49703488BBC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39" creationId="{3873B707-463F-40B0-8227-E8CC6C67EB25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41" creationId="{C13237C8-E62C-4F0D-A318-BD6FB6C2D138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43" creationId="{19C9EAEA-39D0-4B0E-A0EB-51E7B26740B1}"/>
          </ac:spMkLst>
        </pc:spChg>
        <pc:spChg chg="add del">
          <ac:chgData name="Mario Marques da Silva" userId="582f2bad-bff9-46a0-b958-56fec3d158ef" providerId="ADAL" clId="{431545A4-415D-49C7-89BA-2533DC8CC516}" dt="2021-01-04T09:26:29.157" v="805" actId="26606"/>
          <ac:spMkLst>
            <pc:docMk/>
            <pc:sldMk cId="595630523" sldId="368"/>
            <ac:spMk id="45" creationId="{8CB5D2D7-DF65-4E86-BFBA-FFB9B5ACEB64}"/>
          </ac:spMkLst>
        </pc:spChg>
        <pc:grpChg chg="add del">
          <ac:chgData name="Mario Marques da Silva" userId="582f2bad-bff9-46a0-b958-56fec3d158ef" providerId="ADAL" clId="{431545A4-415D-49C7-89BA-2533DC8CC516}" dt="2021-01-04T09:26:29.157" v="805" actId="26606"/>
          <ac:grpSpMkLst>
            <pc:docMk/>
            <pc:sldMk cId="595630523" sldId="368"/>
            <ac:grpSpMk id="35" creationId="{1DE889C7-FAD6-4397-98E2-05D503484459}"/>
          </ac:grpSpMkLst>
        </pc:grpChg>
        <pc:picChg chg="mod">
          <ac:chgData name="Mario Marques da Silva" userId="582f2bad-bff9-46a0-b958-56fec3d158ef" providerId="ADAL" clId="{431545A4-415D-49C7-89BA-2533DC8CC516}" dt="2021-01-04T09:26:29.157" v="805" actId="26606"/>
          <ac:picMkLst>
            <pc:docMk/>
            <pc:sldMk cId="595630523" sldId="368"/>
            <ac:picMk id="6" creationId="{C93AD94B-8D6B-4780-89E6-662024FFFE60}"/>
          </ac:picMkLst>
        </pc:picChg>
        <pc:picChg chg="add mod ord">
          <ac:chgData name="Mario Marques da Silva" userId="582f2bad-bff9-46a0-b958-56fec3d158ef" providerId="ADAL" clId="{431545A4-415D-49C7-89BA-2533DC8CC516}" dt="2021-01-04T09:26:29.157" v="805" actId="26606"/>
          <ac:picMkLst>
            <pc:docMk/>
            <pc:sldMk cId="595630523" sldId="368"/>
            <ac:picMk id="11" creationId="{906E06E1-3A5D-4FCB-B834-23FE299FCD99}"/>
          </ac:picMkLst>
        </pc:picChg>
        <pc:picChg chg="del">
          <ac:chgData name="Mario Marques da Silva" userId="582f2bad-bff9-46a0-b958-56fec3d158ef" providerId="ADAL" clId="{431545A4-415D-49C7-89BA-2533DC8CC516}" dt="2021-01-04T09:25:24.409" v="800" actId="21"/>
          <ac:picMkLst>
            <pc:docMk/>
            <pc:sldMk cId="595630523" sldId="368"/>
            <ac:picMk id="19" creationId="{DAC583F6-544A-40A1-89A5-9A487C93F207}"/>
          </ac:picMkLst>
        </pc:picChg>
      </pc:sldChg>
      <pc:sldChg chg="addSp delSp modSp mod">
        <pc:chgData name="Mario Marques da Silva" userId="582f2bad-bff9-46a0-b958-56fec3d158ef" providerId="ADAL" clId="{431545A4-415D-49C7-89BA-2533DC8CC516}" dt="2021-01-06T10:24:15.506" v="3257" actId="6549"/>
        <pc:sldMkLst>
          <pc:docMk/>
          <pc:sldMk cId="2636894996" sldId="370"/>
        </pc:sldMkLst>
        <pc:spChg chg="mod">
          <ac:chgData name="Mario Marques da Silva" userId="582f2bad-bff9-46a0-b958-56fec3d158ef" providerId="ADAL" clId="{431545A4-415D-49C7-89BA-2533DC8CC516}" dt="2021-01-06T10:24:15.506" v="3257" actId="6549"/>
          <ac:spMkLst>
            <pc:docMk/>
            <pc:sldMk cId="2636894996" sldId="370"/>
            <ac:spMk id="6" creationId="{61520BA8-0472-42A3-96A7-B1160DE3C7E9}"/>
          </ac:spMkLst>
        </pc:spChg>
        <pc:spChg chg="add del mod">
          <ac:chgData name="Mario Marques da Silva" userId="582f2bad-bff9-46a0-b958-56fec3d158ef" providerId="ADAL" clId="{431545A4-415D-49C7-89BA-2533DC8CC516}" dt="2021-01-03T11:07:00.521" v="54" actId="478"/>
          <ac:spMkLst>
            <pc:docMk/>
            <pc:sldMk cId="2636894996" sldId="370"/>
            <ac:spMk id="11" creationId="{72EDBF1C-38D4-4977-8EEB-D5622C45EE81}"/>
          </ac:spMkLst>
        </pc:spChg>
        <pc:spChg chg="mod">
          <ac:chgData name="Mario Marques da Silva" userId="582f2bad-bff9-46a0-b958-56fec3d158ef" providerId="ADAL" clId="{431545A4-415D-49C7-89BA-2533DC8CC516}" dt="2021-01-04T09:21:19.323" v="684" actId="404"/>
          <ac:spMkLst>
            <pc:docMk/>
            <pc:sldMk cId="2636894996" sldId="370"/>
            <ac:spMk id="18" creationId="{C08F61F1-A7F8-4752-8C78-35A0695F0F85}"/>
          </ac:spMkLst>
        </pc:spChg>
        <pc:grpChg chg="add mod">
          <ac:chgData name="Mario Marques da Silva" userId="582f2bad-bff9-46a0-b958-56fec3d158ef" providerId="ADAL" clId="{431545A4-415D-49C7-89BA-2533DC8CC516}" dt="2021-01-03T11:00:12.804" v="42" actId="14100"/>
          <ac:grpSpMkLst>
            <pc:docMk/>
            <pc:sldMk cId="2636894996" sldId="370"/>
            <ac:grpSpMk id="10" creationId="{923BC84C-5DFA-416F-9E01-A0FD43B934FC}"/>
          </ac:grpSpMkLst>
        </pc:grpChg>
        <pc:grpChg chg="mod">
          <ac:chgData name="Mario Marques da Silva" userId="582f2bad-bff9-46a0-b958-56fec3d158ef" providerId="ADAL" clId="{431545A4-415D-49C7-89BA-2533DC8CC516}" dt="2021-01-03T11:09:31.473" v="187" actId="14100"/>
          <ac:grpSpMkLst>
            <pc:docMk/>
            <pc:sldMk cId="2636894996" sldId="370"/>
            <ac:grpSpMk id="16" creationId="{55AB84A1-875D-4EC4-9D76-AA02CCADE749}"/>
          </ac:grpSpMkLst>
        </pc:grpChg>
        <pc:graphicFrameChg chg="add mod">
          <ac:chgData name="Mario Marques da Silva" userId="582f2bad-bff9-46a0-b958-56fec3d158ef" providerId="ADAL" clId="{431545A4-415D-49C7-89BA-2533DC8CC516}" dt="2021-01-03T11:07:19.604" v="57" actId="14100"/>
          <ac:graphicFrameMkLst>
            <pc:docMk/>
            <pc:sldMk cId="2636894996" sldId="370"/>
            <ac:graphicFrameMk id="12" creationId="{F46EAE9D-D486-4469-9DD5-CA74EDC412F7}"/>
          </ac:graphicFrameMkLst>
        </pc:graphicFrameChg>
        <pc:graphicFrameChg chg="mod">
          <ac:chgData name="Mario Marques da Silva" userId="582f2bad-bff9-46a0-b958-56fec3d158ef" providerId="ADAL" clId="{431545A4-415D-49C7-89BA-2533DC8CC516}" dt="2021-01-04T09:17:38.407" v="658" actId="113"/>
          <ac:graphicFrameMkLst>
            <pc:docMk/>
            <pc:sldMk cId="2636894996" sldId="370"/>
            <ac:graphicFrameMk id="14" creationId="{7B728B25-443E-42B9-A7B2-448F32F22B0A}"/>
          </ac:graphicFrameMkLst>
        </pc:graphicFrameChg>
        <pc:picChg chg="add del mod">
          <ac:chgData name="Mario Marques da Silva" userId="582f2bad-bff9-46a0-b958-56fec3d158ef" providerId="ADAL" clId="{431545A4-415D-49C7-89BA-2533DC8CC516}" dt="2021-01-03T10:57:42.739" v="9" actId="21"/>
          <ac:picMkLst>
            <pc:docMk/>
            <pc:sldMk cId="2636894996" sldId="370"/>
            <ac:picMk id="4" creationId="{9CC08580-E3AA-46B7-9F93-60E3DD7F9E5D}"/>
          </ac:picMkLst>
        </pc:picChg>
        <pc:picChg chg="add mod">
          <ac:chgData name="Mario Marques da Silva" userId="582f2bad-bff9-46a0-b958-56fec3d158ef" providerId="ADAL" clId="{431545A4-415D-49C7-89BA-2533DC8CC516}" dt="2021-01-03T11:00:08.739" v="41" actId="164"/>
          <ac:picMkLst>
            <pc:docMk/>
            <pc:sldMk cId="2636894996" sldId="370"/>
            <ac:picMk id="7" creationId="{FE7C195F-6BD2-4502-910B-C2DF51B5F0AB}"/>
          </ac:picMkLst>
        </pc:picChg>
        <pc:cxnChg chg="add mod">
          <ac:chgData name="Mario Marques da Silva" userId="582f2bad-bff9-46a0-b958-56fec3d158ef" providerId="ADAL" clId="{431545A4-415D-49C7-89BA-2533DC8CC516}" dt="2021-01-03T11:00:08.739" v="41" actId="164"/>
          <ac:cxnSpMkLst>
            <pc:docMk/>
            <pc:sldMk cId="2636894996" sldId="370"/>
            <ac:cxnSpMk id="9" creationId="{BD096072-D457-4E43-8683-EE73576C4895}"/>
          </ac:cxnSpMkLst>
        </pc:cxnChg>
        <pc:cxnChg chg="add mod">
          <ac:chgData name="Mario Marques da Silva" userId="582f2bad-bff9-46a0-b958-56fec3d158ef" providerId="ADAL" clId="{431545A4-415D-49C7-89BA-2533DC8CC516}" dt="2021-01-03T11:00:08.739" v="41" actId="164"/>
          <ac:cxnSpMkLst>
            <pc:docMk/>
            <pc:sldMk cId="2636894996" sldId="370"/>
            <ac:cxnSpMk id="15" creationId="{24EED237-849B-4645-9546-FCD93772C7AD}"/>
          </ac:cxnSpMkLst>
        </pc:cxnChg>
      </pc:sldChg>
      <pc:sldChg chg="ord">
        <pc:chgData name="Mario Marques da Silva" userId="582f2bad-bff9-46a0-b958-56fec3d158ef" providerId="ADAL" clId="{431545A4-415D-49C7-89BA-2533DC8CC516}" dt="2021-01-06T10:11:23.473" v="3236"/>
        <pc:sldMkLst>
          <pc:docMk/>
          <pc:sldMk cId="973206194" sldId="371"/>
        </pc:sldMkLst>
      </pc:sldChg>
      <pc:sldChg chg="del">
        <pc:chgData name="Mario Marques da Silva" userId="582f2bad-bff9-46a0-b958-56fec3d158ef" providerId="ADAL" clId="{431545A4-415D-49C7-89BA-2533DC8CC516}" dt="2021-01-03T11:14:43.489" v="442" actId="47"/>
        <pc:sldMkLst>
          <pc:docMk/>
          <pc:sldMk cId="1653219163" sldId="372"/>
        </pc:sldMkLst>
      </pc:sldChg>
      <pc:sldChg chg="addSp delSp modSp del mod setBg">
        <pc:chgData name="Mario Marques da Silva" userId="582f2bad-bff9-46a0-b958-56fec3d158ef" providerId="ADAL" clId="{431545A4-415D-49C7-89BA-2533DC8CC516}" dt="2021-01-06T12:06:11.338" v="3575" actId="47"/>
        <pc:sldMkLst>
          <pc:docMk/>
          <pc:sldMk cId="4191156390" sldId="385"/>
        </pc:sldMkLst>
        <pc:spChg chg="add del">
          <ac:chgData name="Mario Marques da Silva" userId="582f2bad-bff9-46a0-b958-56fec3d158ef" providerId="ADAL" clId="{431545A4-415D-49C7-89BA-2533DC8CC516}" dt="2021-01-05T10:13:05.204" v="2003" actId="26606"/>
          <ac:spMkLst>
            <pc:docMk/>
            <pc:sldMk cId="4191156390" sldId="385"/>
            <ac:spMk id="71" creationId="{5E7AA7E8-8006-4E1F-A566-FCF37EE6F35D}"/>
          </ac:spMkLst>
        </pc:spChg>
        <pc:spChg chg="add del">
          <ac:chgData name="Mario Marques da Silva" userId="582f2bad-bff9-46a0-b958-56fec3d158ef" providerId="ADAL" clId="{431545A4-415D-49C7-89BA-2533DC8CC516}" dt="2021-01-05T10:13:10.171" v="2007" actId="26606"/>
          <ac:spMkLst>
            <pc:docMk/>
            <pc:sldMk cId="4191156390" sldId="385"/>
            <ac:spMk id="75" creationId="{731FE21B-2A45-4BF5-8B03-E12341988774}"/>
          </ac:spMkLst>
        </pc:spChg>
        <pc:spChg chg="add del">
          <ac:chgData name="Mario Marques da Silva" userId="582f2bad-bff9-46a0-b958-56fec3d158ef" providerId="ADAL" clId="{431545A4-415D-49C7-89BA-2533DC8CC516}" dt="2021-01-05T10:13:10.171" v="2007" actId="26606"/>
          <ac:spMkLst>
            <pc:docMk/>
            <pc:sldMk cId="4191156390" sldId="385"/>
            <ac:spMk id="77" creationId="{2DC5A94D-79ED-48F5-9DC5-96CBB507CEC8}"/>
          </ac:spMkLst>
        </pc:spChg>
        <pc:spChg chg="add del">
          <ac:chgData name="Mario Marques da Silva" userId="582f2bad-bff9-46a0-b958-56fec3d158ef" providerId="ADAL" clId="{431545A4-415D-49C7-89BA-2533DC8CC516}" dt="2021-01-05T10:13:10.171" v="2007" actId="26606"/>
          <ac:spMkLst>
            <pc:docMk/>
            <pc:sldMk cId="4191156390" sldId="385"/>
            <ac:spMk id="79" creationId="{93A3D4BE-AF25-4F9A-9C29-1145CCE24A28}"/>
          </ac:spMkLst>
        </pc:spChg>
        <pc:spChg chg="mod">
          <ac:chgData name="Mario Marques da Silva" userId="582f2bad-bff9-46a0-b958-56fec3d158ef" providerId="ADAL" clId="{431545A4-415D-49C7-89BA-2533DC8CC516}" dt="2021-01-05T10:13:14.121" v="2010" actId="26606"/>
          <ac:spMkLst>
            <pc:docMk/>
            <pc:sldMk cId="4191156390" sldId="385"/>
            <ac:spMk id="26626" creationId="{00000000-0000-0000-0000-000000000000}"/>
          </ac:spMkLst>
        </pc:spChg>
        <pc:spChg chg="add del">
          <ac:chgData name="Mario Marques da Silva" userId="582f2bad-bff9-46a0-b958-56fec3d158ef" providerId="ADAL" clId="{431545A4-415D-49C7-89BA-2533DC8CC516}" dt="2021-01-05T10:13:07.854" v="2005" actId="26606"/>
          <ac:spMkLst>
            <pc:docMk/>
            <pc:sldMk cId="4191156390" sldId="385"/>
            <ac:spMk id="26628" creationId="{23962611-DFD5-4092-AAFD-559E3DFCE2C9}"/>
          </ac:spMkLst>
        </pc:spChg>
        <pc:spChg chg="add del">
          <ac:chgData name="Mario Marques da Silva" userId="582f2bad-bff9-46a0-b958-56fec3d158ef" providerId="ADAL" clId="{431545A4-415D-49C7-89BA-2533DC8CC516}" dt="2021-01-05T10:13:10.171" v="2007" actId="26606"/>
          <ac:spMkLst>
            <pc:docMk/>
            <pc:sldMk cId="4191156390" sldId="385"/>
            <ac:spMk id="26631" creationId="{B26EE4FD-480F-42A5-9FEB-DA630457CFB7}"/>
          </ac:spMkLst>
        </pc:spChg>
        <pc:spChg chg="add del">
          <ac:chgData name="Mario Marques da Silva" userId="582f2bad-bff9-46a0-b958-56fec3d158ef" providerId="ADAL" clId="{431545A4-415D-49C7-89BA-2533DC8CC516}" dt="2021-01-05T10:13:10.171" v="2007" actId="26606"/>
          <ac:spMkLst>
            <pc:docMk/>
            <pc:sldMk cId="4191156390" sldId="385"/>
            <ac:spMk id="26632" creationId="{A187062F-BE14-42FC-B06A-607DB23849C3}"/>
          </ac:spMkLst>
        </pc:spChg>
        <pc:spChg chg="add del">
          <ac:chgData name="Mario Marques da Silva" userId="582f2bad-bff9-46a0-b958-56fec3d158ef" providerId="ADAL" clId="{431545A4-415D-49C7-89BA-2533DC8CC516}" dt="2021-01-05T10:13:14.104" v="2009" actId="26606"/>
          <ac:spMkLst>
            <pc:docMk/>
            <pc:sldMk cId="4191156390" sldId="385"/>
            <ac:spMk id="26634" creationId="{9A3F5928-D955-456A-97B5-AA390B8CE9D5}"/>
          </ac:spMkLst>
        </pc:spChg>
        <pc:spChg chg="add del">
          <ac:chgData name="Mario Marques da Silva" userId="582f2bad-bff9-46a0-b958-56fec3d158ef" providerId="ADAL" clId="{431545A4-415D-49C7-89BA-2533DC8CC516}" dt="2021-01-05T10:13:14.104" v="2009" actId="26606"/>
          <ac:spMkLst>
            <pc:docMk/>
            <pc:sldMk cId="4191156390" sldId="385"/>
            <ac:spMk id="26636" creationId="{C5CB530E-515E-412C-9DF1-5F8FFBD6F383}"/>
          </ac:spMkLst>
        </pc:spChg>
        <pc:spChg chg="add del">
          <ac:chgData name="Mario Marques da Silva" userId="582f2bad-bff9-46a0-b958-56fec3d158ef" providerId="ADAL" clId="{431545A4-415D-49C7-89BA-2533DC8CC516}" dt="2021-01-05T10:13:14.104" v="2009" actId="26606"/>
          <ac:spMkLst>
            <pc:docMk/>
            <pc:sldMk cId="4191156390" sldId="385"/>
            <ac:spMk id="26637" creationId="{712D4376-A578-4FF1-94FC-245E7A6A489F}"/>
          </ac:spMkLst>
        </pc:spChg>
        <pc:spChg chg="add del">
          <ac:chgData name="Mario Marques da Silva" userId="582f2bad-bff9-46a0-b958-56fec3d158ef" providerId="ADAL" clId="{431545A4-415D-49C7-89BA-2533DC8CC516}" dt="2021-01-05T10:13:14.104" v="2009" actId="26606"/>
          <ac:spMkLst>
            <pc:docMk/>
            <pc:sldMk cId="4191156390" sldId="385"/>
            <ac:spMk id="26638" creationId="{AEA7509D-F04F-40CB-A0B3-EEF16499CC9F}"/>
          </ac:spMkLst>
        </pc:spChg>
        <pc:spChg chg="add">
          <ac:chgData name="Mario Marques da Silva" userId="582f2bad-bff9-46a0-b958-56fec3d158ef" providerId="ADAL" clId="{431545A4-415D-49C7-89BA-2533DC8CC516}" dt="2021-01-05T10:13:14.121" v="2010" actId="26606"/>
          <ac:spMkLst>
            <pc:docMk/>
            <pc:sldMk cId="4191156390" sldId="385"/>
            <ac:spMk id="26640" creationId="{5E7AA7E8-8006-4E1F-A566-FCF37EE6F35D}"/>
          </ac:spMkLst>
        </pc:spChg>
        <pc:picChg chg="add del">
          <ac:chgData name="Mario Marques da Silva" userId="582f2bad-bff9-46a0-b958-56fec3d158ef" providerId="ADAL" clId="{431545A4-415D-49C7-89BA-2533DC8CC516}" dt="2021-01-05T10:13:07.854" v="2005" actId="26606"/>
          <ac:picMkLst>
            <pc:docMk/>
            <pc:sldMk cId="4191156390" sldId="385"/>
            <ac:picMk id="26629" creationId="{2270F1FA-0425-408F-9861-80BF5AFB276D}"/>
          </ac:picMkLst>
        </pc:picChg>
        <pc:cxnChg chg="add del">
          <ac:chgData name="Mario Marques da Silva" userId="582f2bad-bff9-46a0-b958-56fec3d158ef" providerId="ADAL" clId="{431545A4-415D-49C7-89BA-2533DC8CC516}" dt="2021-01-05T10:13:05.204" v="2003" actId="26606"/>
          <ac:cxnSpMkLst>
            <pc:docMk/>
            <pc:sldMk cId="4191156390" sldId="385"/>
            <ac:cxnSpMk id="73" creationId="{56020367-4FD5-4596-8E10-C5F095CD8DBF}"/>
          </ac:cxnSpMkLst>
        </pc:cxnChg>
        <pc:cxnChg chg="add del">
          <ac:chgData name="Mario Marques da Silva" userId="582f2bad-bff9-46a0-b958-56fec3d158ef" providerId="ADAL" clId="{431545A4-415D-49C7-89BA-2533DC8CC516}" dt="2021-01-05T10:13:14.104" v="2009" actId="26606"/>
          <ac:cxnSpMkLst>
            <pc:docMk/>
            <pc:sldMk cId="4191156390" sldId="385"/>
            <ac:cxnSpMk id="26635" creationId="{56020367-4FD5-4596-8E10-C5F095CD8DBF}"/>
          </ac:cxnSpMkLst>
        </pc:cxnChg>
        <pc:cxnChg chg="add">
          <ac:chgData name="Mario Marques da Silva" userId="582f2bad-bff9-46a0-b958-56fec3d158ef" providerId="ADAL" clId="{431545A4-415D-49C7-89BA-2533DC8CC516}" dt="2021-01-05T10:13:14.121" v="2010" actId="26606"/>
          <ac:cxnSpMkLst>
            <pc:docMk/>
            <pc:sldMk cId="4191156390" sldId="385"/>
            <ac:cxnSpMk id="26641" creationId="{56020367-4FD5-4596-8E10-C5F095CD8DBF}"/>
          </ac:cxnSpMkLst>
        </pc:cxnChg>
      </pc:sldChg>
      <pc:sldChg chg="modSp mod">
        <pc:chgData name="Mario Marques da Silva" userId="582f2bad-bff9-46a0-b958-56fec3d158ef" providerId="ADAL" clId="{431545A4-415D-49C7-89BA-2533DC8CC516}" dt="2021-01-06T10:24:26.410" v="3260" actId="6549"/>
        <pc:sldMkLst>
          <pc:docMk/>
          <pc:sldMk cId="2082043293" sldId="387"/>
        </pc:sldMkLst>
        <pc:spChg chg="mod">
          <ac:chgData name="Mario Marques da Silva" userId="582f2bad-bff9-46a0-b958-56fec3d158ef" providerId="ADAL" clId="{431545A4-415D-49C7-89BA-2533DC8CC516}" dt="2021-01-06T10:24:26.410" v="3260" actId="6549"/>
          <ac:spMkLst>
            <pc:docMk/>
            <pc:sldMk cId="2082043293" sldId="387"/>
            <ac:spMk id="9" creationId="{EDE5AD83-E5A3-44F2-9CC6-B5D270EE27ED}"/>
          </ac:spMkLst>
        </pc:spChg>
      </pc:sldChg>
      <pc:sldChg chg="addSp modSp mod">
        <pc:chgData name="Mario Marques da Silva" userId="582f2bad-bff9-46a0-b958-56fec3d158ef" providerId="ADAL" clId="{431545A4-415D-49C7-89BA-2533DC8CC516}" dt="2021-01-06T12:05:47.909" v="3574" actId="403"/>
        <pc:sldMkLst>
          <pc:docMk/>
          <pc:sldMk cId="3837987048" sldId="388"/>
        </pc:sldMkLst>
        <pc:spChg chg="add mod">
          <ac:chgData name="Mario Marques da Silva" userId="582f2bad-bff9-46a0-b958-56fec3d158ef" providerId="ADAL" clId="{431545A4-415D-49C7-89BA-2533DC8CC516}" dt="2021-01-06T12:05:47.909" v="3574" actId="403"/>
          <ac:spMkLst>
            <pc:docMk/>
            <pc:sldMk cId="3837987048" sldId="388"/>
            <ac:spMk id="2" creationId="{27C89EF5-0E4B-4101-A6DC-04FE348AA2A9}"/>
          </ac:spMkLst>
        </pc:spChg>
        <pc:picChg chg="mod">
          <ac:chgData name="Mario Marques da Silva" userId="582f2bad-bff9-46a0-b958-56fec3d158ef" providerId="ADAL" clId="{431545A4-415D-49C7-89BA-2533DC8CC516}" dt="2021-01-06T12:05:01.389" v="3554" actId="1076"/>
          <ac:picMkLst>
            <pc:docMk/>
            <pc:sldMk cId="3837987048" sldId="388"/>
            <ac:picMk id="9" creationId="{A2260C19-F251-4E07-991E-AA5AA502C5F5}"/>
          </ac:picMkLst>
        </pc:picChg>
        <pc:picChg chg="mod">
          <ac:chgData name="Mario Marques da Silva" userId="582f2bad-bff9-46a0-b958-56fec3d158ef" providerId="ADAL" clId="{431545A4-415D-49C7-89BA-2533DC8CC516}" dt="2021-01-06T12:04:50.556" v="3552" actId="1036"/>
          <ac:picMkLst>
            <pc:docMk/>
            <pc:sldMk cId="3837987048" sldId="388"/>
            <ac:picMk id="13" creationId="{B97DF898-1239-43E3-A9B0-AF59A102C7CC}"/>
          </ac:picMkLst>
        </pc:picChg>
        <pc:picChg chg="mod">
          <ac:chgData name="Mario Marques da Silva" userId="582f2bad-bff9-46a0-b958-56fec3d158ef" providerId="ADAL" clId="{431545A4-415D-49C7-89BA-2533DC8CC516}" dt="2021-01-06T12:05:09.373" v="3555" actId="1076"/>
          <ac:picMkLst>
            <pc:docMk/>
            <pc:sldMk cId="3837987048" sldId="388"/>
            <ac:picMk id="15" creationId="{09853032-F9DE-47F2-A36C-E4D9C7396039}"/>
          </ac:picMkLst>
        </pc:picChg>
      </pc:sldChg>
      <pc:sldChg chg="modSp mod">
        <pc:chgData name="Mario Marques da Silva" userId="582f2bad-bff9-46a0-b958-56fec3d158ef" providerId="ADAL" clId="{431545A4-415D-49C7-89BA-2533DC8CC516}" dt="2021-01-04T12:16:20.621" v="1703" actId="14100"/>
        <pc:sldMkLst>
          <pc:docMk/>
          <pc:sldMk cId="1535885358" sldId="426"/>
        </pc:sldMkLst>
        <pc:spChg chg="mod">
          <ac:chgData name="Mario Marques da Silva" userId="582f2bad-bff9-46a0-b958-56fec3d158ef" providerId="ADAL" clId="{431545A4-415D-49C7-89BA-2533DC8CC516}" dt="2021-01-04T12:16:20.621" v="1703" actId="14100"/>
          <ac:spMkLst>
            <pc:docMk/>
            <pc:sldMk cId="1535885358" sldId="426"/>
            <ac:spMk id="8" creationId="{B2A05CDA-7681-4C1C-BC82-C99A71EBE030}"/>
          </ac:spMkLst>
        </pc:spChg>
      </pc:sldChg>
      <pc:sldChg chg="addSp delSp modSp mod ord setBg">
        <pc:chgData name="Mario Marques da Silva" userId="582f2bad-bff9-46a0-b958-56fec3d158ef" providerId="ADAL" clId="{431545A4-415D-49C7-89BA-2533DC8CC516}" dt="2021-01-04T10:05:28.927" v="967" actId="26606"/>
        <pc:sldMkLst>
          <pc:docMk/>
          <pc:sldMk cId="3321392258" sldId="429"/>
        </pc:sldMkLst>
        <pc:spChg chg="mod ord">
          <ac:chgData name="Mario Marques da Silva" userId="582f2bad-bff9-46a0-b958-56fec3d158ef" providerId="ADAL" clId="{431545A4-415D-49C7-89BA-2533DC8CC516}" dt="2021-01-04T10:05:28.927" v="967" actId="26606"/>
          <ac:spMkLst>
            <pc:docMk/>
            <pc:sldMk cId="3321392258" sldId="429"/>
            <ac:spMk id="5" creationId="{CD50F1D9-C3C1-40D6-96D7-CC92969F4566}"/>
          </ac:spMkLst>
        </pc:spChg>
        <pc:spChg chg="del mod ord">
          <ac:chgData name="Mario Marques da Silva" userId="582f2bad-bff9-46a0-b958-56fec3d158ef" providerId="ADAL" clId="{431545A4-415D-49C7-89BA-2533DC8CC516}" dt="2021-01-04T10:05:21.667" v="966" actId="478"/>
          <ac:spMkLst>
            <pc:docMk/>
            <pc:sldMk cId="3321392258" sldId="429"/>
            <ac:spMk id="6" creationId="{B422603D-F90C-43B7-9DCF-B64A2A3508F1}"/>
          </ac:spMkLst>
        </pc:spChg>
        <pc:spChg chg="add">
          <ac:chgData name="Mario Marques da Silva" userId="582f2bad-bff9-46a0-b958-56fec3d158ef" providerId="ADAL" clId="{431545A4-415D-49C7-89BA-2533DC8CC516}" dt="2021-01-04T10:05:28.927" v="967" actId="26606"/>
          <ac:spMkLst>
            <pc:docMk/>
            <pc:sldMk cId="3321392258" sldId="429"/>
            <ac:spMk id="10" creationId="{32BC26D8-82FB-445E-AA49-62A77D7C1EE0}"/>
          </ac:spMkLst>
        </pc:spChg>
        <pc:spChg chg="add del">
          <ac:chgData name="Mario Marques da Silva" userId="582f2bad-bff9-46a0-b958-56fec3d158ef" providerId="ADAL" clId="{431545A4-415D-49C7-89BA-2533DC8CC516}" dt="2021-01-04T10:05:08.127" v="961" actId="26606"/>
          <ac:spMkLst>
            <pc:docMk/>
            <pc:sldMk cId="3321392258" sldId="429"/>
            <ac:spMk id="11" creationId="{F8446B12-7391-4711-8B31-112A0B896C76}"/>
          </ac:spMkLst>
        </pc:spChg>
        <pc:spChg chg="add">
          <ac:chgData name="Mario Marques da Silva" userId="582f2bad-bff9-46a0-b958-56fec3d158ef" providerId="ADAL" clId="{431545A4-415D-49C7-89BA-2533DC8CC516}" dt="2021-01-04T10:05:28.927" v="967" actId="26606"/>
          <ac:spMkLst>
            <pc:docMk/>
            <pc:sldMk cId="3321392258" sldId="429"/>
            <ac:spMk id="12" creationId="{CB44330D-EA18-4254-AA95-EB49948539B8}"/>
          </ac:spMkLst>
        </pc:spChg>
        <pc:spChg chg="add del">
          <ac:chgData name="Mario Marques da Silva" userId="582f2bad-bff9-46a0-b958-56fec3d158ef" providerId="ADAL" clId="{431545A4-415D-49C7-89BA-2533DC8CC516}" dt="2021-01-04T10:05:11.111" v="963" actId="26606"/>
          <ac:spMkLst>
            <pc:docMk/>
            <pc:sldMk cId="3321392258" sldId="429"/>
            <ac:spMk id="19" creationId="{BDD7BED2-CC5E-4866-AC0C-DCF928AF8AEE}"/>
          </ac:spMkLst>
        </pc:spChg>
        <pc:spChg chg="add del">
          <ac:chgData name="Mario Marques da Silva" userId="582f2bad-bff9-46a0-b958-56fec3d158ef" providerId="ADAL" clId="{431545A4-415D-49C7-89BA-2533DC8CC516}" dt="2021-01-04T10:05:15.865" v="965" actId="26606"/>
          <ac:spMkLst>
            <pc:docMk/>
            <pc:sldMk cId="3321392258" sldId="429"/>
            <ac:spMk id="21" creationId="{7F7D7B8D-EF99-4CA1-AB1E-4C0C047409F5}"/>
          </ac:spMkLst>
        </pc:spChg>
        <pc:grpChg chg="add del">
          <ac:chgData name="Mario Marques da Silva" userId="582f2bad-bff9-46a0-b958-56fec3d158ef" providerId="ADAL" clId="{431545A4-415D-49C7-89BA-2533DC8CC516}" dt="2021-01-04T10:05:08.127" v="961" actId="26606"/>
          <ac:grpSpMkLst>
            <pc:docMk/>
            <pc:sldMk cId="3321392258" sldId="429"/>
            <ac:grpSpMk id="13" creationId="{4252769E-B9F0-4068-A645-5BBEF16E9C28}"/>
          </ac:grpSpMkLst>
        </pc:grpChg>
        <pc:picChg chg="mod">
          <ac:chgData name="Mario Marques da Silva" userId="582f2bad-bff9-46a0-b958-56fec3d158ef" providerId="ADAL" clId="{431545A4-415D-49C7-89BA-2533DC8CC516}" dt="2021-01-04T10:05:28.927" v="967" actId="26606"/>
          <ac:picMkLst>
            <pc:docMk/>
            <pc:sldMk cId="3321392258" sldId="429"/>
            <ac:picMk id="4" creationId="{E98A5850-4921-4D9F-931E-49F7DF52BE61}"/>
          </ac:picMkLst>
        </pc:picChg>
        <pc:picChg chg="add del">
          <ac:chgData name="Mario Marques da Silva" userId="582f2bad-bff9-46a0-b958-56fec3d158ef" providerId="ADAL" clId="{431545A4-415D-49C7-89BA-2533DC8CC516}" dt="2021-01-04T10:05:11.111" v="963" actId="26606"/>
          <ac:picMkLst>
            <pc:docMk/>
            <pc:sldMk cId="3321392258" sldId="429"/>
            <ac:picMk id="17" creationId="{D266A5D8-E184-4E8F-9001-D6F41E3974FE}"/>
          </ac:picMkLst>
        </pc:picChg>
        <pc:picChg chg="add del">
          <ac:chgData name="Mario Marques da Silva" userId="582f2bad-bff9-46a0-b958-56fec3d158ef" providerId="ADAL" clId="{431545A4-415D-49C7-89BA-2533DC8CC516}" dt="2021-01-04T10:05:11.111" v="963" actId="26606"/>
          <ac:picMkLst>
            <pc:docMk/>
            <pc:sldMk cId="3321392258" sldId="429"/>
            <ac:picMk id="18" creationId="{4EB1D02B-BBFA-4A97-A021-7816ECC34904}"/>
          </ac:picMkLst>
        </pc:picChg>
      </pc:sldChg>
      <pc:sldChg chg="addSp delSp modSp mod">
        <pc:chgData name="Mario Marques da Silva" userId="582f2bad-bff9-46a0-b958-56fec3d158ef" providerId="ADAL" clId="{431545A4-415D-49C7-89BA-2533DC8CC516}" dt="2021-01-05T09:49:09.680" v="1758" actId="14100"/>
        <pc:sldMkLst>
          <pc:docMk/>
          <pc:sldMk cId="798523482" sldId="437"/>
        </pc:sldMkLst>
        <pc:picChg chg="add mod">
          <ac:chgData name="Mario Marques da Silva" userId="582f2bad-bff9-46a0-b958-56fec3d158ef" providerId="ADAL" clId="{431545A4-415D-49C7-89BA-2533DC8CC516}" dt="2021-01-05T09:49:09.680" v="1758" actId="14100"/>
          <ac:picMkLst>
            <pc:docMk/>
            <pc:sldMk cId="798523482" sldId="437"/>
            <ac:picMk id="5" creationId="{F59BF284-EF23-4787-9A82-D4ED9BE18758}"/>
          </ac:picMkLst>
        </pc:picChg>
        <pc:picChg chg="del">
          <ac:chgData name="Mario Marques da Silva" userId="582f2bad-bff9-46a0-b958-56fec3d158ef" providerId="ADAL" clId="{431545A4-415D-49C7-89BA-2533DC8CC516}" dt="2021-01-05T09:48:25.918" v="1721" actId="478"/>
          <ac:picMkLst>
            <pc:docMk/>
            <pc:sldMk cId="798523482" sldId="437"/>
            <ac:picMk id="7" creationId="{DE79E06A-8967-468A-8A95-E633857AE413}"/>
          </ac:picMkLst>
        </pc:picChg>
      </pc:sldChg>
      <pc:sldChg chg="addSp delSp modSp mod">
        <pc:chgData name="Mario Marques da Silva" userId="582f2bad-bff9-46a0-b958-56fec3d158ef" providerId="ADAL" clId="{431545A4-415D-49C7-89BA-2533DC8CC516}" dt="2021-01-07T09:42:10.056" v="3944" actId="113"/>
        <pc:sldMkLst>
          <pc:docMk/>
          <pc:sldMk cId="1603274333" sldId="438"/>
        </pc:sldMkLst>
        <pc:spChg chg="add del mod">
          <ac:chgData name="Mario Marques da Silva" userId="582f2bad-bff9-46a0-b958-56fec3d158ef" providerId="ADAL" clId="{431545A4-415D-49C7-89BA-2533DC8CC516}" dt="2021-01-05T09:53:41.021" v="1837" actId="20577"/>
          <ac:spMkLst>
            <pc:docMk/>
            <pc:sldMk cId="1603274333" sldId="438"/>
            <ac:spMk id="2" creationId="{DB7F8B9F-7304-4BC7-A80B-D08279CF4BF4}"/>
          </ac:spMkLst>
        </pc:spChg>
        <pc:spChg chg="mod">
          <ac:chgData name="Mario Marques da Silva" userId="582f2bad-bff9-46a0-b958-56fec3d158ef" providerId="ADAL" clId="{431545A4-415D-49C7-89BA-2533DC8CC516}" dt="2021-01-07T09:42:10.056" v="3944" actId="113"/>
          <ac:spMkLst>
            <pc:docMk/>
            <pc:sldMk cId="1603274333" sldId="438"/>
            <ac:spMk id="3" creationId="{636BC5C5-6249-4DA5-A532-59791D12D1B9}"/>
          </ac:spMkLst>
        </pc:spChg>
        <pc:spChg chg="add del mod">
          <ac:chgData name="Mario Marques da Silva" userId="582f2bad-bff9-46a0-b958-56fec3d158ef" providerId="ADAL" clId="{431545A4-415D-49C7-89BA-2533DC8CC516}" dt="2021-01-05T09:52:34.838" v="1811"/>
          <ac:spMkLst>
            <pc:docMk/>
            <pc:sldMk cId="1603274333" sldId="438"/>
            <ac:spMk id="6" creationId="{703C0931-0185-46EA-A69A-5C721425FA7E}"/>
          </ac:spMkLst>
        </pc:spChg>
        <pc:spChg chg="add del mod">
          <ac:chgData name="Mario Marques da Silva" userId="582f2bad-bff9-46a0-b958-56fec3d158ef" providerId="ADAL" clId="{431545A4-415D-49C7-89BA-2533DC8CC516}" dt="2021-01-05T09:53:35.804" v="1832"/>
          <ac:spMkLst>
            <pc:docMk/>
            <pc:sldMk cId="1603274333" sldId="438"/>
            <ac:spMk id="7" creationId="{816155F4-33F9-43EC-9265-7541D1B921FA}"/>
          </ac:spMkLst>
        </pc:spChg>
        <pc:spChg chg="add del mod">
          <ac:chgData name="Mario Marques da Silva" userId="582f2bad-bff9-46a0-b958-56fec3d158ef" providerId="ADAL" clId="{431545A4-415D-49C7-89BA-2533DC8CC516}" dt="2021-01-05T09:53:30.804" v="1828" actId="478"/>
          <ac:spMkLst>
            <pc:docMk/>
            <pc:sldMk cId="1603274333" sldId="438"/>
            <ac:spMk id="9" creationId="{C6442800-934F-415F-A6AC-D436FF3E8113}"/>
          </ac:spMkLst>
        </pc:spChg>
      </pc:sldChg>
      <pc:sldChg chg="addSp delSp modSp mod setBg">
        <pc:chgData name="Mario Marques da Silva" userId="582f2bad-bff9-46a0-b958-56fec3d158ef" providerId="ADAL" clId="{431545A4-415D-49C7-89BA-2533DC8CC516}" dt="2021-01-15T10:16:04.638" v="4250" actId="1038"/>
        <pc:sldMkLst>
          <pc:docMk/>
          <pc:sldMk cId="1661211537" sldId="447"/>
        </pc:sldMkLst>
        <pc:spChg chg="mod">
          <ac:chgData name="Mario Marques da Silva" userId="582f2bad-bff9-46a0-b958-56fec3d158ef" providerId="ADAL" clId="{431545A4-415D-49C7-89BA-2533DC8CC516}" dt="2021-01-15T10:13:55.357" v="4194" actId="26606"/>
          <ac:spMkLst>
            <pc:docMk/>
            <pc:sldMk cId="1661211537" sldId="447"/>
            <ac:spMk id="2" creationId="{FD0AA589-14F3-4E66-9708-E9BA94D9F9CA}"/>
          </ac:spMkLst>
        </pc:spChg>
        <pc:spChg chg="mod">
          <ac:chgData name="Mario Marques da Silva" userId="582f2bad-bff9-46a0-b958-56fec3d158ef" providerId="ADAL" clId="{431545A4-415D-49C7-89BA-2533DC8CC516}" dt="2021-01-15T10:14:19.032" v="4199" actId="123"/>
          <ac:spMkLst>
            <pc:docMk/>
            <pc:sldMk cId="1661211537" sldId="447"/>
            <ac:spMk id="3" creationId="{14258348-C8EE-48F0-8E6E-BE7FC1C89A66}"/>
          </ac:spMkLst>
        </pc:spChg>
        <pc:spChg chg="mod ord">
          <ac:chgData name="Mario Marques da Silva" userId="582f2bad-bff9-46a0-b958-56fec3d158ef" providerId="ADAL" clId="{431545A4-415D-49C7-89BA-2533DC8CC516}" dt="2021-01-15T10:13:55.357" v="4194" actId="26606"/>
          <ac:spMkLst>
            <pc:docMk/>
            <pc:sldMk cId="1661211537" sldId="447"/>
            <ac:spMk id="4" creationId="{D4BDD167-D252-4C68-B6B5-6B3AC6CCDE24}"/>
          </ac:spMkLst>
        </pc:spChg>
        <pc:spChg chg="del">
          <ac:chgData name="Mario Marques da Silva" userId="582f2bad-bff9-46a0-b958-56fec3d158ef" providerId="ADAL" clId="{431545A4-415D-49C7-89BA-2533DC8CC516}" dt="2021-01-15T10:13:55.357" v="4194" actId="26606"/>
          <ac:spMkLst>
            <pc:docMk/>
            <pc:sldMk cId="1661211537" sldId="447"/>
            <ac:spMk id="16" creationId="{3FE5F388-ED5C-4B0E-9586-17AA612D1ECE}"/>
          </ac:spMkLst>
        </pc:spChg>
        <pc:spChg chg="add">
          <ac:chgData name="Mario Marques da Silva" userId="582f2bad-bff9-46a0-b958-56fec3d158ef" providerId="ADAL" clId="{431545A4-415D-49C7-89BA-2533DC8CC516}" dt="2021-01-15T10:13:55.357" v="4194" actId="26606"/>
          <ac:spMkLst>
            <pc:docMk/>
            <pc:sldMk cId="1661211537" sldId="447"/>
            <ac:spMk id="23" creationId="{C991AD47-9C99-472F-BDAA-21B183F33947}"/>
          </ac:spMkLst>
        </pc:spChg>
        <pc:spChg chg="add">
          <ac:chgData name="Mario Marques da Silva" userId="582f2bad-bff9-46a0-b958-56fec3d158ef" providerId="ADAL" clId="{431545A4-415D-49C7-89BA-2533DC8CC516}" dt="2021-01-15T10:13:55.357" v="4194" actId="26606"/>
          <ac:spMkLst>
            <pc:docMk/>
            <pc:sldMk cId="1661211537" sldId="447"/>
            <ac:spMk id="25" creationId="{9E706731-3860-4E73-9335-A870F6741F0B}"/>
          </ac:spMkLst>
        </pc:spChg>
        <pc:spChg chg="add">
          <ac:chgData name="Mario Marques da Silva" userId="582f2bad-bff9-46a0-b958-56fec3d158ef" providerId="ADAL" clId="{431545A4-415D-49C7-89BA-2533DC8CC516}" dt="2021-01-15T10:13:55.357" v="4194" actId="26606"/>
          <ac:spMkLst>
            <pc:docMk/>
            <pc:sldMk cId="1661211537" sldId="447"/>
            <ac:spMk id="27" creationId="{CD2ED21F-DC95-4AD1-8327-D561F5FCA3A6}"/>
          </ac:spMkLst>
        </pc:spChg>
        <pc:picChg chg="mod ord">
          <ac:chgData name="Mario Marques da Silva" userId="582f2bad-bff9-46a0-b958-56fec3d158ef" providerId="ADAL" clId="{431545A4-415D-49C7-89BA-2533DC8CC516}" dt="2021-01-15T10:15:49.262" v="4222" actId="1036"/>
          <ac:picMkLst>
            <pc:docMk/>
            <pc:sldMk cId="1661211537" sldId="447"/>
            <ac:picMk id="6" creationId="{7ED8130F-73AF-41DD-8A91-F6DA7BFA7DD7}"/>
          </ac:picMkLst>
        </pc:picChg>
        <pc:picChg chg="mod ord">
          <ac:chgData name="Mario Marques da Silva" userId="582f2bad-bff9-46a0-b958-56fec3d158ef" providerId="ADAL" clId="{431545A4-415D-49C7-89BA-2533DC8CC516}" dt="2021-01-15T10:15:56.037" v="4228" actId="1035"/>
          <ac:picMkLst>
            <pc:docMk/>
            <pc:sldMk cId="1661211537" sldId="447"/>
            <ac:picMk id="8" creationId="{4AA81C31-44A0-4577-B3D7-0971B9FC68AF}"/>
          </ac:picMkLst>
        </pc:picChg>
        <pc:picChg chg="mod">
          <ac:chgData name="Mario Marques da Silva" userId="582f2bad-bff9-46a0-b958-56fec3d158ef" providerId="ADAL" clId="{431545A4-415D-49C7-89BA-2533DC8CC516}" dt="2021-01-15T10:16:04.638" v="4250" actId="1038"/>
          <ac:picMkLst>
            <pc:docMk/>
            <pc:sldMk cId="1661211537" sldId="447"/>
            <ac:picMk id="10" creationId="{F3D17675-2F65-4466-9FFF-333CA660C34B}"/>
          </ac:picMkLst>
        </pc:picChg>
        <pc:picChg chg="add mod">
          <ac:chgData name="Mario Marques da Silva" userId="582f2bad-bff9-46a0-b958-56fec3d158ef" providerId="ADAL" clId="{431545A4-415D-49C7-89BA-2533DC8CC516}" dt="2021-01-15T10:15:36.605" v="4200"/>
          <ac:picMkLst>
            <pc:docMk/>
            <pc:sldMk cId="1661211537" sldId="447"/>
            <ac:picMk id="13" creationId="{FA53F6EC-0AD1-46AB-9940-C99939E03FCA}"/>
          </ac:picMkLst>
        </pc:picChg>
        <pc:picChg chg="add mod">
          <ac:chgData name="Mario Marques da Silva" userId="582f2bad-bff9-46a0-b958-56fec3d158ef" providerId="ADAL" clId="{431545A4-415D-49C7-89BA-2533DC8CC516}" dt="2021-01-15T10:15:36.605" v="4200"/>
          <ac:picMkLst>
            <pc:docMk/>
            <pc:sldMk cId="1661211537" sldId="447"/>
            <ac:picMk id="14" creationId="{C83810D7-97F9-450C-9D6C-87ED4E307916}"/>
          </ac:picMkLst>
        </pc:picChg>
        <pc:cxnChg chg="del">
          <ac:chgData name="Mario Marques da Silva" userId="582f2bad-bff9-46a0-b958-56fec3d158ef" providerId="ADAL" clId="{431545A4-415D-49C7-89BA-2533DC8CC516}" dt="2021-01-15T10:13:55.357" v="4194" actId="26606"/>
          <ac:cxnSpMkLst>
            <pc:docMk/>
            <pc:sldMk cId="1661211537" sldId="447"/>
            <ac:cxnSpMk id="18" creationId="{A09C8DBD-F121-4020-B35E-15E2E49719B1}"/>
          </ac:cxnSpMkLst>
        </pc:cxnChg>
      </pc:sldChg>
      <pc:sldChg chg="addSp delSp modSp mod">
        <pc:chgData name="Mario Marques da Silva" userId="582f2bad-bff9-46a0-b958-56fec3d158ef" providerId="ADAL" clId="{431545A4-415D-49C7-89BA-2533DC8CC516}" dt="2021-01-13T10:07:08.077" v="4172" actId="20577"/>
        <pc:sldMkLst>
          <pc:docMk/>
          <pc:sldMk cId="3643483562" sldId="448"/>
        </pc:sldMkLst>
        <pc:spChg chg="mod">
          <ac:chgData name="Mario Marques da Silva" userId="582f2bad-bff9-46a0-b958-56fec3d158ef" providerId="ADAL" clId="{431545A4-415D-49C7-89BA-2533DC8CC516}" dt="2021-01-13T10:07:08.077" v="4172" actId="20577"/>
          <ac:spMkLst>
            <pc:docMk/>
            <pc:sldMk cId="3643483562" sldId="448"/>
            <ac:spMk id="3" creationId="{5ECFEF96-8E7D-4094-A55F-B4C8BB115F02}"/>
          </ac:spMkLst>
        </pc:spChg>
        <pc:spChg chg="mod">
          <ac:chgData name="Mario Marques da Silva" userId="582f2bad-bff9-46a0-b958-56fec3d158ef" providerId="ADAL" clId="{431545A4-415D-49C7-89BA-2533DC8CC516}" dt="2021-01-03T11:18:32.789" v="493" actId="164"/>
          <ac:spMkLst>
            <pc:docMk/>
            <pc:sldMk cId="3643483562" sldId="448"/>
            <ac:spMk id="16" creationId="{5E77FA12-469A-4D25-AED8-B13D268A2309}"/>
          </ac:spMkLst>
        </pc:spChg>
        <pc:spChg chg="mod">
          <ac:chgData name="Mario Marques da Silva" userId="582f2bad-bff9-46a0-b958-56fec3d158ef" providerId="ADAL" clId="{431545A4-415D-49C7-89BA-2533DC8CC516}" dt="2021-01-03T11:18:32.789" v="493" actId="164"/>
          <ac:spMkLst>
            <pc:docMk/>
            <pc:sldMk cId="3643483562" sldId="448"/>
            <ac:spMk id="17" creationId="{7A6AC23C-DF6F-40C2-A128-34EF49DAEFDC}"/>
          </ac:spMkLst>
        </pc:spChg>
        <pc:spChg chg="mod">
          <ac:chgData name="Mario Marques da Silva" userId="582f2bad-bff9-46a0-b958-56fec3d158ef" providerId="ADAL" clId="{431545A4-415D-49C7-89BA-2533DC8CC516}" dt="2021-01-03T11:18:32.789" v="493" actId="164"/>
          <ac:spMkLst>
            <pc:docMk/>
            <pc:sldMk cId="3643483562" sldId="448"/>
            <ac:spMk id="18" creationId="{6E687AB7-098A-4750-B09E-26C513AEA33E}"/>
          </ac:spMkLst>
        </pc:spChg>
        <pc:grpChg chg="add mod">
          <ac:chgData name="Mario Marques da Silva" userId="582f2bad-bff9-46a0-b958-56fec3d158ef" providerId="ADAL" clId="{431545A4-415D-49C7-89BA-2533DC8CC516}" dt="2021-01-03T11:18:39.581" v="495" actId="1076"/>
          <ac:grpSpMkLst>
            <pc:docMk/>
            <pc:sldMk cId="3643483562" sldId="448"/>
            <ac:grpSpMk id="6" creationId="{385C88F8-45E7-4E6A-9480-9F5605FF0D95}"/>
          </ac:grpSpMkLst>
        </pc:grpChg>
        <pc:picChg chg="add mod">
          <ac:chgData name="Mario Marques da Silva" userId="582f2bad-bff9-46a0-b958-56fec3d158ef" providerId="ADAL" clId="{431545A4-415D-49C7-89BA-2533DC8CC516}" dt="2021-01-03T11:18:55.739" v="503" actId="1036"/>
          <ac:picMkLst>
            <pc:docMk/>
            <pc:sldMk cId="3643483562" sldId="448"/>
            <ac:picMk id="4" creationId="{21B8D462-0C6D-4CF7-8F32-3BB7CB06798B}"/>
          </ac:picMkLst>
        </pc:picChg>
        <pc:picChg chg="mod">
          <ac:chgData name="Mario Marques da Silva" userId="582f2bad-bff9-46a0-b958-56fec3d158ef" providerId="ADAL" clId="{431545A4-415D-49C7-89BA-2533DC8CC516}" dt="2021-01-03T11:18:32.789" v="493" actId="164"/>
          <ac:picMkLst>
            <pc:docMk/>
            <pc:sldMk cId="3643483562" sldId="448"/>
            <ac:picMk id="14" creationId="{52D48342-DFA4-45E3-8733-077824BC4CBD}"/>
          </ac:picMkLst>
        </pc:picChg>
        <pc:picChg chg="del">
          <ac:chgData name="Mario Marques da Silva" userId="582f2bad-bff9-46a0-b958-56fec3d158ef" providerId="ADAL" clId="{431545A4-415D-49C7-89BA-2533DC8CC516}" dt="2021-01-03T11:18:13.682" v="488" actId="478"/>
          <ac:picMkLst>
            <pc:docMk/>
            <pc:sldMk cId="3643483562" sldId="448"/>
            <ac:picMk id="19" creationId="{CB9743A0-CCA4-4491-91DA-08F2925B9E94}"/>
          </ac:picMkLst>
        </pc:picChg>
      </pc:sldChg>
      <pc:sldChg chg="addSp modSp del mod">
        <pc:chgData name="Mario Marques da Silva" userId="582f2bad-bff9-46a0-b958-56fec3d158ef" providerId="ADAL" clId="{431545A4-415D-49C7-89BA-2533DC8CC516}" dt="2021-01-21T21:31:07.439" v="4253" actId="47"/>
        <pc:sldMkLst>
          <pc:docMk/>
          <pc:sldMk cId="951532148" sldId="455"/>
        </pc:sldMkLst>
        <pc:spChg chg="add mod">
          <ac:chgData name="Mario Marques da Silva" userId="582f2bad-bff9-46a0-b958-56fec3d158ef" providerId="ADAL" clId="{431545A4-415D-49C7-89BA-2533DC8CC516}" dt="2021-01-05T09:53:40.004" v="1836" actId="14100"/>
          <ac:spMkLst>
            <pc:docMk/>
            <pc:sldMk cId="951532148" sldId="455"/>
            <ac:spMk id="12" creationId="{4598CB1A-A83E-43DC-8F3E-21791EF6303B}"/>
          </ac:spMkLst>
        </pc:spChg>
      </pc:sldChg>
      <pc:sldChg chg="addSp delSp modSp mod setBg">
        <pc:chgData name="Mario Marques da Silva" userId="582f2bad-bff9-46a0-b958-56fec3d158ef" providerId="ADAL" clId="{431545A4-415D-49C7-89BA-2533DC8CC516}" dt="2021-01-07T10:11:01.389" v="4107" actId="20577"/>
        <pc:sldMkLst>
          <pc:docMk/>
          <pc:sldMk cId="625001941" sldId="458"/>
        </pc:sldMkLst>
        <pc:spChg chg="mod">
          <ac:chgData name="Mario Marques da Silva" userId="582f2bad-bff9-46a0-b958-56fec3d158ef" providerId="ADAL" clId="{431545A4-415D-49C7-89BA-2533DC8CC516}" dt="2021-01-05T10:03:37.804" v="1868" actId="26606"/>
          <ac:spMkLst>
            <pc:docMk/>
            <pc:sldMk cId="625001941" sldId="458"/>
            <ac:spMk id="2" creationId="{EB7D3A4D-786A-4A57-A207-BC3E6C94D9FA}"/>
          </ac:spMkLst>
        </pc:spChg>
        <pc:spChg chg="add del mod">
          <ac:chgData name="Mario Marques da Silva" userId="582f2bad-bff9-46a0-b958-56fec3d158ef" providerId="ADAL" clId="{431545A4-415D-49C7-89BA-2533DC8CC516}" dt="2021-01-07T10:11:01.389" v="4107" actId="20577"/>
          <ac:spMkLst>
            <pc:docMk/>
            <pc:sldMk cId="625001941" sldId="458"/>
            <ac:spMk id="3" creationId="{124CA79B-E63D-4018-ABE2-469A366A1591}"/>
          </ac:spMkLst>
        </pc:spChg>
        <pc:spChg chg="mod ord">
          <ac:chgData name="Mario Marques da Silva" userId="582f2bad-bff9-46a0-b958-56fec3d158ef" providerId="ADAL" clId="{431545A4-415D-49C7-89BA-2533DC8CC516}" dt="2021-01-05T10:03:37.804" v="1868" actId="26606"/>
          <ac:spMkLst>
            <pc:docMk/>
            <pc:sldMk cId="625001941" sldId="458"/>
            <ac:spMk id="4" creationId="{AF63BBBC-16AE-44E1-9D2E-B417CE9EF500}"/>
          </ac:spMkLst>
        </pc:spChg>
        <pc:spChg chg="add del">
          <ac:chgData name="Mario Marques da Silva" userId="582f2bad-bff9-46a0-b958-56fec3d158ef" providerId="ADAL" clId="{431545A4-415D-49C7-89BA-2533DC8CC516}" dt="2021-01-05T10:04:40.887" v="1875" actId="26606"/>
          <ac:spMkLst>
            <pc:docMk/>
            <pc:sldMk cId="625001941" sldId="458"/>
            <ac:spMk id="11" creationId="{4038CB10-1F5C-4D54-9DF7-12586DE5B007}"/>
          </ac:spMkLst>
        </pc:spChg>
        <pc:spChg chg="add del">
          <ac:chgData name="Mario Marques da Silva" userId="582f2bad-bff9-46a0-b958-56fec3d158ef" providerId="ADAL" clId="{431545A4-415D-49C7-89BA-2533DC8CC516}" dt="2021-01-05T10:04:40.887" v="1875" actId="26606"/>
          <ac:spMkLst>
            <pc:docMk/>
            <pc:sldMk cId="625001941" sldId="458"/>
            <ac:spMk id="13" creationId="{73ED6512-6858-4552-B699-9A97FE9A4EA2}"/>
          </ac:spMkLst>
        </pc:spChg>
        <pc:spChg chg="add del">
          <ac:chgData name="Mario Marques da Silva" userId="582f2bad-bff9-46a0-b958-56fec3d158ef" providerId="ADAL" clId="{431545A4-415D-49C7-89BA-2533DC8CC516}" dt="2021-01-05T10:03:37.804" v="1868" actId="26606"/>
          <ac:spMkLst>
            <pc:docMk/>
            <pc:sldMk cId="625001941" sldId="458"/>
            <ac:spMk id="18" creationId="{C4E4288A-DFC8-40A2-90E5-70E851A933AD}"/>
          </ac:spMkLst>
        </pc:spChg>
        <pc:spChg chg="add del">
          <ac:chgData name="Mario Marques da Silva" userId="582f2bad-bff9-46a0-b958-56fec3d158ef" providerId="ADAL" clId="{431545A4-415D-49C7-89BA-2533DC8CC516}" dt="2021-01-05T10:03:37.804" v="1868" actId="26606"/>
          <ac:spMkLst>
            <pc:docMk/>
            <pc:sldMk cId="625001941" sldId="458"/>
            <ac:spMk id="24" creationId="{BD2BFF02-DF78-4F07-B176-52514E13127D}"/>
          </ac:spMkLst>
        </pc:spChg>
        <pc:spChg chg="add del">
          <ac:chgData name="Mario Marques da Silva" userId="582f2bad-bff9-46a0-b958-56fec3d158ef" providerId="ADAL" clId="{431545A4-415D-49C7-89BA-2533DC8CC516}" dt="2021-01-05T10:03:37.804" v="1868" actId="26606"/>
          <ac:spMkLst>
            <pc:docMk/>
            <pc:sldMk cId="625001941" sldId="458"/>
            <ac:spMk id="26" creationId="{0DB06EAB-7D8C-403A-86C5-B5FD79A13650}"/>
          </ac:spMkLst>
        </pc:spChg>
        <pc:grpChg chg="add del">
          <ac:chgData name="Mario Marques da Silva" userId="582f2bad-bff9-46a0-b958-56fec3d158ef" providerId="ADAL" clId="{431545A4-415D-49C7-89BA-2533DC8CC516}" dt="2021-01-05T10:03:37.804" v="1868" actId="26606"/>
          <ac:grpSpMkLst>
            <pc:docMk/>
            <pc:sldMk cId="625001941" sldId="458"/>
            <ac:grpSpMk id="20" creationId="{B63C2D82-D4FA-4A37-BB01-1E7B21E4FF20}"/>
          </ac:grpSpMkLst>
        </pc:grpChg>
        <pc:graphicFrameChg chg="add del mod">
          <ac:chgData name="Mario Marques da Silva" userId="582f2bad-bff9-46a0-b958-56fec3d158ef" providerId="ADAL" clId="{431545A4-415D-49C7-89BA-2533DC8CC516}" dt="2021-01-05T10:04:40.887" v="1875" actId="26606"/>
          <ac:graphicFrameMkLst>
            <pc:docMk/>
            <pc:sldMk cId="625001941" sldId="458"/>
            <ac:graphicFrameMk id="15" creationId="{9FD7AEDA-A1EB-4AC2-8857-825170CE725C}"/>
          </ac:graphicFrameMkLst>
        </pc:graphicFrameChg>
        <pc:picChg chg="add del mod ord">
          <ac:chgData name="Mario Marques da Silva" userId="582f2bad-bff9-46a0-b958-56fec3d158ef" providerId="ADAL" clId="{431545A4-415D-49C7-89BA-2533DC8CC516}" dt="2021-01-04T10:20:47.952" v="1085" actId="478"/>
          <ac:picMkLst>
            <pc:docMk/>
            <pc:sldMk cId="625001941" sldId="458"/>
            <ac:picMk id="6" creationId="{7422D0D4-23C9-495C-9B39-84DBDD286101}"/>
          </ac:picMkLst>
        </pc:picChg>
        <pc:picChg chg="add mod">
          <ac:chgData name="Mario Marques da Silva" userId="582f2bad-bff9-46a0-b958-56fec3d158ef" providerId="ADAL" clId="{431545A4-415D-49C7-89BA-2533DC8CC516}" dt="2021-01-05T10:03:37.804" v="1868" actId="26606"/>
          <ac:picMkLst>
            <pc:docMk/>
            <pc:sldMk cId="625001941" sldId="458"/>
            <ac:picMk id="6" creationId="{EDEEE7A0-2172-4890-ADAD-70BB31946E26}"/>
          </ac:picMkLst>
        </pc:picChg>
        <pc:picChg chg="add del mod">
          <ac:chgData name="Mario Marques da Silva" userId="582f2bad-bff9-46a0-b958-56fec3d158ef" providerId="ADAL" clId="{431545A4-415D-49C7-89BA-2533DC8CC516}" dt="2021-01-04T11:26:02.455" v="1159" actId="478"/>
          <ac:picMkLst>
            <pc:docMk/>
            <pc:sldMk cId="625001941" sldId="458"/>
            <ac:picMk id="8" creationId="{C267B683-3F6B-446D-9EC5-6C4FC5C958D6}"/>
          </ac:picMkLst>
        </pc:picChg>
        <pc:picChg chg="add mod ord">
          <ac:chgData name="Mario Marques da Silva" userId="582f2bad-bff9-46a0-b958-56fec3d158ef" providerId="ADAL" clId="{431545A4-415D-49C7-89BA-2533DC8CC516}" dt="2021-01-05T10:04:39.571" v="1874" actId="123"/>
          <ac:picMkLst>
            <pc:docMk/>
            <pc:sldMk cId="625001941" sldId="458"/>
            <ac:picMk id="9" creationId="{274974B4-991C-44BC-A38C-08A837E84034}"/>
          </ac:picMkLst>
        </pc:picChg>
      </pc:sldChg>
      <pc:sldChg chg="modSp new del mod">
        <pc:chgData name="Mario Marques da Silva" userId="582f2bad-bff9-46a0-b958-56fec3d158ef" providerId="ADAL" clId="{431545A4-415D-49C7-89BA-2533DC8CC516}" dt="2021-01-03T11:10:47.590" v="223" actId="47"/>
        <pc:sldMkLst>
          <pc:docMk/>
          <pc:sldMk cId="1543107412" sldId="459"/>
        </pc:sldMkLst>
        <pc:spChg chg="mod">
          <ac:chgData name="Mario Marques da Silva" userId="582f2bad-bff9-46a0-b958-56fec3d158ef" providerId="ADAL" clId="{431545A4-415D-49C7-89BA-2533DC8CC516}" dt="2021-01-03T11:10:25.439" v="196" actId="20577"/>
          <ac:spMkLst>
            <pc:docMk/>
            <pc:sldMk cId="1543107412" sldId="459"/>
            <ac:spMk id="2" creationId="{9050DED3-CA0A-4424-8601-2482FA423922}"/>
          </ac:spMkLst>
        </pc:spChg>
        <pc:spChg chg="mod">
          <ac:chgData name="Mario Marques da Silva" userId="582f2bad-bff9-46a0-b958-56fec3d158ef" providerId="ADAL" clId="{431545A4-415D-49C7-89BA-2533DC8CC516}" dt="2021-01-03T11:10:32.273" v="204" actId="5793"/>
          <ac:spMkLst>
            <pc:docMk/>
            <pc:sldMk cId="1543107412" sldId="459"/>
            <ac:spMk id="3" creationId="{10DD16AF-B2AC-44C5-A44F-CCD5D53970F5}"/>
          </ac:spMkLst>
        </pc:spChg>
      </pc:sldChg>
      <pc:sldChg chg="addSp modSp new mod setBg">
        <pc:chgData name="Mario Marques da Silva" userId="582f2bad-bff9-46a0-b958-56fec3d158ef" providerId="ADAL" clId="{431545A4-415D-49C7-89BA-2533DC8CC516}" dt="2021-01-07T09:22:37.539" v="3771" actId="20577"/>
        <pc:sldMkLst>
          <pc:docMk/>
          <pc:sldMk cId="1731739478" sldId="460"/>
        </pc:sldMkLst>
        <pc:spChg chg="mod">
          <ac:chgData name="Mario Marques da Silva" userId="582f2bad-bff9-46a0-b958-56fec3d158ef" providerId="ADAL" clId="{431545A4-415D-49C7-89BA-2533DC8CC516}" dt="2021-01-03T11:12:42.106" v="440" actId="26606"/>
          <ac:spMkLst>
            <pc:docMk/>
            <pc:sldMk cId="1731739478" sldId="460"/>
            <ac:spMk id="2" creationId="{449F5100-4549-46BF-B125-F0A829841E2B}"/>
          </ac:spMkLst>
        </pc:spChg>
        <pc:spChg chg="mod">
          <ac:chgData name="Mario Marques da Silva" userId="582f2bad-bff9-46a0-b958-56fec3d158ef" providerId="ADAL" clId="{431545A4-415D-49C7-89BA-2533DC8CC516}" dt="2021-01-07T09:22:37.539" v="3771" actId="20577"/>
          <ac:spMkLst>
            <pc:docMk/>
            <pc:sldMk cId="1731739478" sldId="460"/>
            <ac:spMk id="3" creationId="{BB3F1611-E894-4B50-8968-20A8FFBF850C}"/>
          </ac:spMkLst>
        </pc:spChg>
        <pc:spChg chg="mod">
          <ac:chgData name="Mario Marques da Silva" userId="582f2bad-bff9-46a0-b958-56fec3d158ef" providerId="ADAL" clId="{431545A4-415D-49C7-89BA-2533DC8CC516}" dt="2021-01-03T11:12:42.106" v="440" actId="26606"/>
          <ac:spMkLst>
            <pc:docMk/>
            <pc:sldMk cId="1731739478" sldId="460"/>
            <ac:spMk id="4" creationId="{063860A3-3EA9-4176-8A6C-784B20EF3AD7}"/>
          </ac:spMkLst>
        </pc:spChg>
        <pc:spChg chg="add">
          <ac:chgData name="Mario Marques da Silva" userId="582f2bad-bff9-46a0-b958-56fec3d158ef" providerId="ADAL" clId="{431545A4-415D-49C7-89BA-2533DC8CC516}" dt="2021-01-03T11:12:42.106" v="440" actId="26606"/>
          <ac:spMkLst>
            <pc:docMk/>
            <pc:sldMk cId="1731739478" sldId="460"/>
            <ac:spMk id="9" creationId="{76EFD3D9-44F0-4267-BCC1-1613E79D8274}"/>
          </ac:spMkLst>
        </pc:spChg>
        <pc:spChg chg="add">
          <ac:chgData name="Mario Marques da Silva" userId="582f2bad-bff9-46a0-b958-56fec3d158ef" providerId="ADAL" clId="{431545A4-415D-49C7-89BA-2533DC8CC516}" dt="2021-01-03T11:12:42.106" v="440" actId="26606"/>
          <ac:spMkLst>
            <pc:docMk/>
            <pc:sldMk cId="1731739478" sldId="460"/>
            <ac:spMk id="11" creationId="{A779A851-95D6-41AF-937A-B0E4B7F6FA8D}"/>
          </ac:spMkLst>
        </pc:spChg>
        <pc:spChg chg="add">
          <ac:chgData name="Mario Marques da Silva" userId="582f2bad-bff9-46a0-b958-56fec3d158ef" providerId="ADAL" clId="{431545A4-415D-49C7-89BA-2533DC8CC516}" dt="2021-01-03T11:12:42.106" v="440" actId="26606"/>
          <ac:spMkLst>
            <pc:docMk/>
            <pc:sldMk cId="1731739478" sldId="460"/>
            <ac:spMk id="13" creationId="{953FB2E7-B6CB-429C-81EB-D9516D6D5C8D}"/>
          </ac:spMkLst>
        </pc:spChg>
        <pc:spChg chg="add">
          <ac:chgData name="Mario Marques da Silva" userId="582f2bad-bff9-46a0-b958-56fec3d158ef" providerId="ADAL" clId="{431545A4-415D-49C7-89BA-2533DC8CC516}" dt="2021-01-03T11:12:42.106" v="440" actId="26606"/>
          <ac:spMkLst>
            <pc:docMk/>
            <pc:sldMk cId="1731739478" sldId="460"/>
            <ac:spMk id="15" creationId="{2EC40DB1-B719-4A13-9A4D-0966B4B27866}"/>
          </ac:spMkLst>
        </pc:spChg>
        <pc:spChg chg="add">
          <ac:chgData name="Mario Marques da Silva" userId="582f2bad-bff9-46a0-b958-56fec3d158ef" providerId="ADAL" clId="{431545A4-415D-49C7-89BA-2533DC8CC516}" dt="2021-01-03T11:12:42.106" v="440" actId="26606"/>
          <ac:spMkLst>
            <pc:docMk/>
            <pc:sldMk cId="1731739478" sldId="460"/>
            <ac:spMk id="17" creationId="{82211336-CFF3-412D-868A-6679C1004C45}"/>
          </ac:spMkLst>
        </pc:spChg>
      </pc:sldChg>
      <pc:sldChg chg="addSp delSp modSp add mod setBg setClrOvrMap">
        <pc:chgData name="Mario Marques da Silva" userId="582f2bad-bff9-46a0-b958-56fec3d158ef" providerId="ADAL" clId="{431545A4-415D-49C7-89BA-2533DC8CC516}" dt="2021-01-04T11:44:58.348" v="1520" actId="27636"/>
        <pc:sldMkLst>
          <pc:docMk/>
          <pc:sldMk cId="373921474" sldId="461"/>
        </pc:sldMkLst>
        <pc:spChg chg="mod">
          <ac:chgData name="Mario Marques da Silva" userId="582f2bad-bff9-46a0-b958-56fec3d158ef" providerId="ADAL" clId="{431545A4-415D-49C7-89BA-2533DC8CC516}" dt="2021-01-04T11:39:11.388" v="1451" actId="26606"/>
          <ac:spMkLst>
            <pc:docMk/>
            <pc:sldMk cId="373921474" sldId="461"/>
            <ac:spMk id="2" creationId="{EB7D3A4D-786A-4A57-A207-BC3E6C94D9FA}"/>
          </ac:spMkLst>
        </pc:spChg>
        <pc:spChg chg="add del">
          <ac:chgData name="Mario Marques da Silva" userId="582f2bad-bff9-46a0-b958-56fec3d158ef" providerId="ADAL" clId="{431545A4-415D-49C7-89BA-2533DC8CC516}" dt="2021-01-04T11:31:53.371" v="1182" actId="26606"/>
          <ac:spMkLst>
            <pc:docMk/>
            <pc:sldMk cId="373921474" sldId="461"/>
            <ac:spMk id="3" creationId="{124CA79B-E63D-4018-ABE2-469A366A1591}"/>
          </ac:spMkLst>
        </pc:spChg>
        <pc:spChg chg="mod ord">
          <ac:chgData name="Mario Marques da Silva" userId="582f2bad-bff9-46a0-b958-56fec3d158ef" providerId="ADAL" clId="{431545A4-415D-49C7-89BA-2533DC8CC516}" dt="2021-01-04T11:39:11.388" v="1451" actId="26606"/>
          <ac:spMkLst>
            <pc:docMk/>
            <pc:sldMk cId="373921474" sldId="461"/>
            <ac:spMk id="4" creationId="{AF63BBBC-16AE-44E1-9D2E-B417CE9EF500}"/>
          </ac:spMkLst>
        </pc:spChg>
        <pc:spChg chg="add mod ord">
          <ac:chgData name="Mario Marques da Silva" userId="582f2bad-bff9-46a0-b958-56fec3d158ef" providerId="ADAL" clId="{431545A4-415D-49C7-89BA-2533DC8CC516}" dt="2021-01-04T11:44:58.348" v="1520" actId="27636"/>
          <ac:spMkLst>
            <pc:docMk/>
            <pc:sldMk cId="373921474" sldId="461"/>
            <ac:spMk id="8" creationId="{EE0CC48C-8AB9-4F65-9885-B18EDCF870A6}"/>
          </ac:spMkLst>
        </pc:spChg>
        <pc:spChg chg="add del">
          <ac:chgData name="Mario Marques da Silva" userId="582f2bad-bff9-46a0-b958-56fec3d158ef" providerId="ADAL" clId="{431545A4-415D-49C7-89BA-2533DC8CC516}" dt="2021-01-04T11:31:53.355" v="1181" actId="26606"/>
          <ac:spMkLst>
            <pc:docMk/>
            <pc:sldMk cId="373921474" sldId="461"/>
            <ac:spMk id="11" creationId="{D38A241E-0395-41E5-8607-BAA2799A4374}"/>
          </ac:spMkLst>
        </pc:spChg>
        <pc:spChg chg="add del">
          <ac:chgData name="Mario Marques da Silva" userId="582f2bad-bff9-46a0-b958-56fec3d158ef" providerId="ADAL" clId="{431545A4-415D-49C7-89BA-2533DC8CC516}" dt="2021-01-04T11:36:24.004" v="1358" actId="478"/>
          <ac:spMkLst>
            <pc:docMk/>
            <pc:sldMk cId="373921474" sldId="461"/>
            <ac:spMk id="12" creationId="{C51F2FCB-1697-475C-BCD7-1A0DBB5B81BB}"/>
          </ac:spMkLst>
        </pc:spChg>
        <pc:spChg chg="add del mod">
          <ac:chgData name="Mario Marques da Silva" userId="582f2bad-bff9-46a0-b958-56fec3d158ef" providerId="ADAL" clId="{431545A4-415D-49C7-89BA-2533DC8CC516}" dt="2021-01-04T11:36:09.305" v="1355"/>
          <ac:spMkLst>
            <pc:docMk/>
            <pc:sldMk cId="373921474" sldId="461"/>
            <ac:spMk id="14" creationId="{77810338-5125-472C-A354-5B8A491878E9}"/>
          </ac:spMkLst>
        </pc:spChg>
        <pc:spChg chg="add del">
          <ac:chgData name="Mario Marques da Silva" userId="582f2bad-bff9-46a0-b958-56fec3d158ef" providerId="ADAL" clId="{431545A4-415D-49C7-89BA-2533DC8CC516}" dt="2021-01-04T11:39:11.388" v="1451" actId="26606"/>
          <ac:spMkLst>
            <pc:docMk/>
            <pc:sldMk cId="373921474" sldId="461"/>
            <ac:spMk id="15" creationId="{16C5FA50-8D52-4617-AF91-5C7B1C8352F1}"/>
          </ac:spMkLst>
        </pc:spChg>
        <pc:spChg chg="add del">
          <ac:chgData name="Mario Marques da Silva" userId="582f2bad-bff9-46a0-b958-56fec3d158ef" providerId="ADAL" clId="{431545A4-415D-49C7-89BA-2533DC8CC516}" dt="2021-01-04T11:39:11.388" v="1451" actId="26606"/>
          <ac:spMkLst>
            <pc:docMk/>
            <pc:sldMk cId="373921474" sldId="461"/>
            <ac:spMk id="16" creationId="{E223798C-12AD-4B0C-A50C-D676347D67CF}"/>
          </ac:spMkLst>
        </pc:spChg>
        <pc:spChg chg="add del">
          <ac:chgData name="Mario Marques da Silva" userId="582f2bad-bff9-46a0-b958-56fec3d158ef" providerId="ADAL" clId="{431545A4-415D-49C7-89BA-2533DC8CC516}" dt="2021-01-04T11:39:11.374" v="1450" actId="26606"/>
          <ac:spMkLst>
            <pc:docMk/>
            <pc:sldMk cId="373921474" sldId="461"/>
            <ac:spMk id="21" creationId="{9B76D444-2756-434F-AE61-96D69830C13E}"/>
          </ac:spMkLst>
        </pc:spChg>
        <pc:spChg chg="add">
          <ac:chgData name="Mario Marques da Silva" userId="582f2bad-bff9-46a0-b958-56fec3d158ef" providerId="ADAL" clId="{431545A4-415D-49C7-89BA-2533DC8CC516}" dt="2021-01-04T11:39:11.388" v="1451" actId="26606"/>
          <ac:spMkLst>
            <pc:docMk/>
            <pc:sldMk cId="373921474" sldId="461"/>
            <ac:spMk id="25" creationId="{4038CB10-1F5C-4D54-9DF7-12586DE5B007}"/>
          </ac:spMkLst>
        </pc:spChg>
        <pc:spChg chg="add">
          <ac:chgData name="Mario Marques da Silva" userId="582f2bad-bff9-46a0-b958-56fec3d158ef" providerId="ADAL" clId="{431545A4-415D-49C7-89BA-2533DC8CC516}" dt="2021-01-04T11:39:11.388" v="1451" actId="26606"/>
          <ac:spMkLst>
            <pc:docMk/>
            <pc:sldMk cId="373921474" sldId="461"/>
            <ac:spMk id="26" creationId="{73ED6512-6858-4552-B699-9A97FE9A4EA2}"/>
          </ac:spMkLst>
        </pc:spChg>
        <pc:picChg chg="add del mod ord">
          <ac:chgData name="Mario Marques da Silva" userId="582f2bad-bff9-46a0-b958-56fec3d158ef" providerId="ADAL" clId="{431545A4-415D-49C7-89BA-2533DC8CC516}" dt="2021-01-04T11:32:05.788" v="1183" actId="478"/>
          <ac:picMkLst>
            <pc:docMk/>
            <pc:sldMk cId="373921474" sldId="461"/>
            <ac:picMk id="6" creationId="{7DB65925-0159-4D50-8F57-D032F664A55C}"/>
          </ac:picMkLst>
        </pc:picChg>
        <pc:picChg chg="add mod">
          <ac:chgData name="Mario Marques da Silva" userId="582f2bad-bff9-46a0-b958-56fec3d158ef" providerId="ADAL" clId="{431545A4-415D-49C7-89BA-2533DC8CC516}" dt="2021-01-04T11:39:11.388" v="1451" actId="26606"/>
          <ac:picMkLst>
            <pc:docMk/>
            <pc:sldMk cId="373921474" sldId="461"/>
            <ac:picMk id="10" creationId="{6F95847E-965D-4FA2-8D40-86D03250E680}"/>
          </ac:picMkLst>
        </pc:picChg>
        <pc:cxnChg chg="add del">
          <ac:chgData name="Mario Marques da Silva" userId="582f2bad-bff9-46a0-b958-56fec3d158ef" providerId="ADAL" clId="{431545A4-415D-49C7-89BA-2533DC8CC516}" dt="2021-01-04T11:31:53.355" v="1181" actId="26606"/>
          <ac:cxnSpMkLst>
            <pc:docMk/>
            <pc:sldMk cId="373921474" sldId="461"/>
            <ac:cxnSpMk id="13" creationId="{CE352288-84AD-4CA8-BCD5-76C29D34E1DB}"/>
          </ac:cxnSpMkLst>
        </pc:cxnChg>
        <pc:cxnChg chg="add del">
          <ac:chgData name="Mario Marques da Silva" userId="582f2bad-bff9-46a0-b958-56fec3d158ef" providerId="ADAL" clId="{431545A4-415D-49C7-89BA-2533DC8CC516}" dt="2021-01-04T11:39:11.374" v="1450" actId="26606"/>
          <ac:cxnSpMkLst>
            <pc:docMk/>
            <pc:sldMk cId="373921474" sldId="461"/>
            <ac:cxnSpMk id="23" creationId="{EDF5FE34-0A41-407A-8D94-10FCF68F1D0B}"/>
          </ac:cxnSpMkLst>
        </pc:cxnChg>
      </pc:sldChg>
      <pc:sldChg chg="addSp delSp modSp new mod setBg modShow">
        <pc:chgData name="Mario Marques da Silva" userId="582f2bad-bff9-46a0-b958-56fec3d158ef" providerId="ADAL" clId="{431545A4-415D-49C7-89BA-2533DC8CC516}" dt="2021-01-07T10:10:09.223" v="4099" actId="729"/>
        <pc:sldMkLst>
          <pc:docMk/>
          <pc:sldMk cId="301085278" sldId="463"/>
        </pc:sldMkLst>
        <pc:spChg chg="mod">
          <ac:chgData name="Mario Marques da Silva" userId="582f2bad-bff9-46a0-b958-56fec3d158ef" providerId="ADAL" clId="{431545A4-415D-49C7-89BA-2533DC8CC516}" dt="2021-01-04T10:04:33.863" v="957" actId="1076"/>
          <ac:spMkLst>
            <pc:docMk/>
            <pc:sldMk cId="301085278" sldId="463"/>
            <ac:spMk id="2" creationId="{3AC69F3D-7986-45CA-A09F-35EEC046632F}"/>
          </ac:spMkLst>
        </pc:spChg>
        <pc:spChg chg="mod">
          <ac:chgData name="Mario Marques da Silva" userId="582f2bad-bff9-46a0-b958-56fec3d158ef" providerId="ADAL" clId="{431545A4-415D-49C7-89BA-2533DC8CC516}" dt="2021-01-05T09:58:21.021" v="1849" actId="123"/>
          <ac:spMkLst>
            <pc:docMk/>
            <pc:sldMk cId="301085278" sldId="463"/>
            <ac:spMk id="3" creationId="{70E29218-30CD-48EE-AC71-FB2CFF272D44}"/>
          </ac:spMkLst>
        </pc:spChg>
        <pc:spChg chg="mod ord">
          <ac:chgData name="Mario Marques da Silva" userId="582f2bad-bff9-46a0-b958-56fec3d158ef" providerId="ADAL" clId="{431545A4-415D-49C7-89BA-2533DC8CC516}" dt="2021-01-04T10:03:19.077" v="941" actId="26606"/>
          <ac:spMkLst>
            <pc:docMk/>
            <pc:sldMk cId="301085278" sldId="463"/>
            <ac:spMk id="4" creationId="{6DD6BC6D-0006-4135-8477-78CA87D2EE85}"/>
          </ac:spMkLst>
        </pc:spChg>
        <pc:spChg chg="add">
          <ac:chgData name="Mario Marques da Silva" userId="582f2bad-bff9-46a0-b958-56fec3d158ef" providerId="ADAL" clId="{431545A4-415D-49C7-89BA-2533DC8CC516}" dt="2021-01-04T10:03:19.077" v="941" actId="26606"/>
          <ac:spMkLst>
            <pc:docMk/>
            <pc:sldMk cId="301085278" sldId="463"/>
            <ac:spMk id="11" creationId="{D7A453D2-15D8-4403-815F-291FA16340D9}"/>
          </ac:spMkLst>
        </pc:spChg>
        <pc:spChg chg="add">
          <ac:chgData name="Mario Marques da Silva" userId="582f2bad-bff9-46a0-b958-56fec3d158ef" providerId="ADAL" clId="{431545A4-415D-49C7-89BA-2533DC8CC516}" dt="2021-01-04T10:03:19.077" v="941" actId="26606"/>
          <ac:spMkLst>
            <pc:docMk/>
            <pc:sldMk cId="301085278" sldId="463"/>
            <ac:spMk id="13" creationId="{8161EA6B-09CA-445B-AB0D-8DF76FA92DEF}"/>
          </ac:spMkLst>
        </pc:spChg>
        <pc:spChg chg="add">
          <ac:chgData name="Mario Marques da Silva" userId="582f2bad-bff9-46a0-b958-56fec3d158ef" providerId="ADAL" clId="{431545A4-415D-49C7-89BA-2533DC8CC516}" dt="2021-01-04T10:03:19.077" v="941" actId="26606"/>
          <ac:spMkLst>
            <pc:docMk/>
            <pc:sldMk cId="301085278" sldId="463"/>
            <ac:spMk id="23" creationId="{B8114C98-A349-4111-A123-E8EAB86ABE30}"/>
          </ac:spMkLst>
        </pc:spChg>
        <pc:spChg chg="add">
          <ac:chgData name="Mario Marques da Silva" userId="582f2bad-bff9-46a0-b958-56fec3d158ef" providerId="ADAL" clId="{431545A4-415D-49C7-89BA-2533DC8CC516}" dt="2021-01-04T10:03:19.077" v="941" actId="26606"/>
          <ac:spMkLst>
            <pc:docMk/>
            <pc:sldMk cId="301085278" sldId="463"/>
            <ac:spMk id="31" creationId="{E2D3D3F2-ABBB-4453-B1C5-1BEBF7E4DD56}"/>
          </ac:spMkLst>
        </pc:spChg>
        <pc:grpChg chg="add">
          <ac:chgData name="Mario Marques da Silva" userId="582f2bad-bff9-46a0-b958-56fec3d158ef" providerId="ADAL" clId="{431545A4-415D-49C7-89BA-2533DC8CC516}" dt="2021-01-04T10:03:19.077" v="941" actId="26606"/>
          <ac:grpSpMkLst>
            <pc:docMk/>
            <pc:sldMk cId="301085278" sldId="463"/>
            <ac:grpSpMk id="15" creationId="{B352BBB9-69A8-405C-9209-A9FE217AEDC4}"/>
          </ac:grpSpMkLst>
        </pc:grpChg>
        <pc:grpChg chg="add">
          <ac:chgData name="Mario Marques da Silva" userId="582f2bad-bff9-46a0-b958-56fec3d158ef" providerId="ADAL" clId="{431545A4-415D-49C7-89BA-2533DC8CC516}" dt="2021-01-04T10:03:19.077" v="941" actId="26606"/>
          <ac:grpSpMkLst>
            <pc:docMk/>
            <pc:sldMk cId="301085278" sldId="463"/>
            <ac:grpSpMk id="25" creationId="{670FB431-AE18-414D-92F4-1D12D1991152}"/>
          </ac:grpSpMkLst>
        </pc:grpChg>
        <pc:grpChg chg="add">
          <ac:chgData name="Mario Marques da Silva" userId="582f2bad-bff9-46a0-b958-56fec3d158ef" providerId="ADAL" clId="{431545A4-415D-49C7-89BA-2533DC8CC516}" dt="2021-01-04T10:03:19.077" v="941" actId="26606"/>
          <ac:grpSpMkLst>
            <pc:docMk/>
            <pc:sldMk cId="301085278" sldId="463"/>
            <ac:grpSpMk id="33" creationId="{8214E4A5-A0D2-42C4-8D14-D2A7E495F041}"/>
          </ac:grpSpMkLst>
        </pc:grpChg>
        <pc:grpChg chg="add">
          <ac:chgData name="Mario Marques da Silva" userId="582f2bad-bff9-46a0-b958-56fec3d158ef" providerId="ADAL" clId="{431545A4-415D-49C7-89BA-2533DC8CC516}" dt="2021-01-04T10:03:19.077" v="941" actId="26606"/>
          <ac:grpSpMkLst>
            <pc:docMk/>
            <pc:sldMk cId="301085278" sldId="463"/>
            <ac:grpSpMk id="39" creationId="{AF19A774-30A5-488B-9BAF-629C6440294E}"/>
          </ac:grpSpMkLst>
        </pc:grpChg>
        <pc:picChg chg="add del mod">
          <ac:chgData name="Mario Marques da Silva" userId="582f2bad-bff9-46a0-b958-56fec3d158ef" providerId="ADAL" clId="{431545A4-415D-49C7-89BA-2533DC8CC516}" dt="2021-01-04T10:03:57.660" v="948" actId="478"/>
          <ac:picMkLst>
            <pc:docMk/>
            <pc:sldMk cId="301085278" sldId="463"/>
            <ac:picMk id="6" creationId="{B7484AE3-0E29-406D-BFBD-BD9286543365}"/>
          </ac:picMkLst>
        </pc:picChg>
        <pc:picChg chg="add mod">
          <ac:chgData name="Mario Marques da Silva" userId="582f2bad-bff9-46a0-b958-56fec3d158ef" providerId="ADAL" clId="{431545A4-415D-49C7-89BA-2533DC8CC516}" dt="2021-01-04T10:04:14.427" v="951" actId="14100"/>
          <ac:picMkLst>
            <pc:docMk/>
            <pc:sldMk cId="301085278" sldId="463"/>
            <ac:picMk id="8" creationId="{A1D31874-0524-4F02-B6C8-4D01A00B4B4B}"/>
          </ac:picMkLst>
        </pc:picChg>
      </pc:sldChg>
      <pc:sldChg chg="addSp delSp modSp new mod setBg">
        <pc:chgData name="Mario Marques da Silva" userId="582f2bad-bff9-46a0-b958-56fec3d158ef" providerId="ADAL" clId="{431545A4-415D-49C7-89BA-2533DC8CC516}" dt="2021-01-06T10:29:01.139" v="3339" actId="1038"/>
        <pc:sldMkLst>
          <pc:docMk/>
          <pc:sldMk cId="2719454588" sldId="464"/>
        </pc:sldMkLst>
        <pc:spChg chg="mod">
          <ac:chgData name="Mario Marques da Silva" userId="582f2bad-bff9-46a0-b958-56fec3d158ef" providerId="ADAL" clId="{431545A4-415D-49C7-89BA-2533DC8CC516}" dt="2021-01-04T11:23:16.104" v="1141" actId="20577"/>
          <ac:spMkLst>
            <pc:docMk/>
            <pc:sldMk cId="2719454588" sldId="464"/>
            <ac:spMk id="2" creationId="{650F08A1-7B77-4228-A2F3-F3C2AC2BAC56}"/>
          </ac:spMkLst>
        </pc:spChg>
        <pc:spChg chg="del">
          <ac:chgData name="Mario Marques da Silva" userId="582f2bad-bff9-46a0-b958-56fec3d158ef" providerId="ADAL" clId="{431545A4-415D-49C7-89BA-2533DC8CC516}" dt="2021-01-04T11:23:03.671" v="1112" actId="26606"/>
          <ac:spMkLst>
            <pc:docMk/>
            <pc:sldMk cId="2719454588" sldId="464"/>
            <ac:spMk id="3" creationId="{1E1A9303-BC09-43C8-911E-92EFE5ABCE99}"/>
          </ac:spMkLst>
        </pc:spChg>
        <pc:spChg chg="mod ord">
          <ac:chgData name="Mario Marques da Silva" userId="582f2bad-bff9-46a0-b958-56fec3d158ef" providerId="ADAL" clId="{431545A4-415D-49C7-89BA-2533DC8CC516}" dt="2021-01-04T11:23:03.671" v="1112" actId="26606"/>
          <ac:spMkLst>
            <pc:docMk/>
            <pc:sldMk cId="2719454588" sldId="464"/>
            <ac:spMk id="4" creationId="{BBAE66C7-C4F7-4982-A06A-F3FF87D9C697}"/>
          </ac:spMkLst>
        </pc:spChg>
        <pc:spChg chg="add mod">
          <ac:chgData name="Mario Marques da Silva" userId="582f2bad-bff9-46a0-b958-56fec3d158ef" providerId="ADAL" clId="{431545A4-415D-49C7-89BA-2533DC8CC516}" dt="2021-01-06T10:29:01.139" v="3339" actId="1038"/>
          <ac:spMkLst>
            <pc:docMk/>
            <pc:sldMk cId="2719454588" sldId="464"/>
            <ac:spMk id="7" creationId="{6CC8BECA-93AA-439D-9B1A-05867BF1C649}"/>
          </ac:spMkLst>
        </pc:spChg>
        <pc:spChg chg="add">
          <ac:chgData name="Mario Marques da Silva" userId="582f2bad-bff9-46a0-b958-56fec3d158ef" providerId="ADAL" clId="{431545A4-415D-49C7-89BA-2533DC8CC516}" dt="2021-01-04T11:23:03.671" v="1112" actId="26606"/>
          <ac:spMkLst>
            <pc:docMk/>
            <pc:sldMk cId="2719454588" sldId="464"/>
            <ac:spMk id="11" creationId="{16C5FA50-8D52-4617-AF91-5C7B1C8352F1}"/>
          </ac:spMkLst>
        </pc:spChg>
        <pc:spChg chg="add">
          <ac:chgData name="Mario Marques da Silva" userId="582f2bad-bff9-46a0-b958-56fec3d158ef" providerId="ADAL" clId="{431545A4-415D-49C7-89BA-2533DC8CC516}" dt="2021-01-04T11:23:03.671" v="1112" actId="26606"/>
          <ac:spMkLst>
            <pc:docMk/>
            <pc:sldMk cId="2719454588" sldId="464"/>
            <ac:spMk id="13" creationId="{E223798C-12AD-4B0C-A50C-D676347D67CF}"/>
          </ac:spMkLst>
        </pc:spChg>
        <pc:picChg chg="add mod">
          <ac:chgData name="Mario Marques da Silva" userId="582f2bad-bff9-46a0-b958-56fec3d158ef" providerId="ADAL" clId="{431545A4-415D-49C7-89BA-2533DC8CC516}" dt="2021-01-06T10:28:44.873" v="3274" actId="1076"/>
          <ac:picMkLst>
            <pc:docMk/>
            <pc:sldMk cId="2719454588" sldId="464"/>
            <ac:picMk id="6" creationId="{09758BA6-FD24-43E4-9414-E38E52B8B069}"/>
          </ac:picMkLst>
        </pc:picChg>
      </pc:sldChg>
      <pc:sldChg chg="addSp delSp modSp add mod setBg delDesignElem">
        <pc:chgData name="Mario Marques da Silva" userId="582f2bad-bff9-46a0-b958-56fec3d158ef" providerId="ADAL" clId="{431545A4-415D-49C7-89BA-2533DC8CC516}" dt="2021-01-06T10:26:10.889" v="3266" actId="26606"/>
        <pc:sldMkLst>
          <pc:docMk/>
          <pc:sldMk cId="3875794557" sldId="465"/>
        </pc:sldMkLst>
        <pc:spChg chg="mod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2" creationId="{650F08A1-7B77-4228-A2F3-F3C2AC2BAC56}"/>
          </ac:spMkLst>
        </pc:spChg>
        <pc:spChg chg="mod ord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4" creationId="{BBAE66C7-C4F7-4982-A06A-F3FF87D9C697}"/>
          </ac:spMkLst>
        </pc:spChg>
        <pc:spChg chg="add del mod">
          <ac:chgData name="Mario Marques da Silva" userId="582f2bad-bff9-46a0-b958-56fec3d158ef" providerId="ADAL" clId="{431545A4-415D-49C7-89BA-2533DC8CC516}" dt="2021-01-04T11:29:30.104" v="1177" actId="26606"/>
          <ac:spMkLst>
            <pc:docMk/>
            <pc:sldMk cId="3875794557" sldId="465"/>
            <ac:spMk id="5" creationId="{4DA2FA23-AE98-4B26-B4F1-5DE6B145DA24}"/>
          </ac:spMkLst>
        </pc:spChg>
        <pc:spChg chg="add del">
          <ac:chgData name="Mario Marques da Silva" userId="582f2bad-bff9-46a0-b958-56fec3d158ef" providerId="ADAL" clId="{431545A4-415D-49C7-89BA-2533DC8CC516}" dt="2021-01-04T11:29:30.104" v="1177" actId="26606"/>
          <ac:spMkLst>
            <pc:docMk/>
            <pc:sldMk cId="3875794557" sldId="465"/>
            <ac:spMk id="8" creationId="{16C5FA50-8D52-4617-AF91-5C7B1C8352F1}"/>
          </ac:spMkLst>
        </pc:spChg>
        <pc:spChg chg="add del">
          <ac:chgData name="Mario Marques da Silva" userId="582f2bad-bff9-46a0-b958-56fec3d158ef" providerId="ADAL" clId="{431545A4-415D-49C7-89BA-2533DC8CC516}" dt="2021-01-04T11:29:30.104" v="1177" actId="26606"/>
          <ac:spMkLst>
            <pc:docMk/>
            <pc:sldMk cId="3875794557" sldId="465"/>
            <ac:spMk id="9" creationId="{E223798C-12AD-4B0C-A50C-D676347D67CF}"/>
          </ac:spMkLst>
        </pc:spChg>
        <pc:spChg chg="del">
          <ac:chgData name="Mario Marques da Silva" userId="582f2bad-bff9-46a0-b958-56fec3d158ef" providerId="ADAL" clId="{431545A4-415D-49C7-89BA-2533DC8CC516}" dt="2021-01-04T11:23:25.571" v="1143"/>
          <ac:spMkLst>
            <pc:docMk/>
            <pc:sldMk cId="3875794557" sldId="465"/>
            <ac:spMk id="11" creationId="{16C5FA50-8D52-4617-AF91-5C7B1C8352F1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12" creationId="{CDA1A2E9-63FE-408D-A803-8E306ECAB4B3}"/>
          </ac:spMkLst>
        </pc:spChg>
        <pc:spChg chg="del">
          <ac:chgData name="Mario Marques da Silva" userId="582f2bad-bff9-46a0-b958-56fec3d158ef" providerId="ADAL" clId="{431545A4-415D-49C7-89BA-2533DC8CC516}" dt="2021-01-04T11:23:25.571" v="1143"/>
          <ac:spMkLst>
            <pc:docMk/>
            <pc:sldMk cId="3875794557" sldId="465"/>
            <ac:spMk id="13" creationId="{E223798C-12AD-4B0C-A50C-D676347D67CF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14" creationId="{FBE9F90C-C163-435B-9A68-D15C92D1CF2B}"/>
          </ac:spMkLst>
        </pc:spChg>
        <pc:spChg chg="add del">
          <ac:chgData name="Mario Marques da Silva" userId="582f2bad-bff9-46a0-b958-56fec3d158ef" providerId="ADAL" clId="{431545A4-415D-49C7-89BA-2533DC8CC516}" dt="2021-01-04T11:24:12.073" v="1148" actId="26606"/>
          <ac:spMkLst>
            <pc:docMk/>
            <pc:sldMk cId="3875794557" sldId="465"/>
            <ac:spMk id="15" creationId="{16C5FA50-8D52-4617-AF91-5C7B1C8352F1}"/>
          </ac:spMkLst>
        </pc:spChg>
        <pc:spChg chg="add del">
          <ac:chgData name="Mario Marques da Silva" userId="582f2bad-bff9-46a0-b958-56fec3d158ef" providerId="ADAL" clId="{431545A4-415D-49C7-89BA-2533DC8CC516}" dt="2021-01-04T11:24:12.073" v="1148" actId="26606"/>
          <ac:spMkLst>
            <pc:docMk/>
            <pc:sldMk cId="3875794557" sldId="465"/>
            <ac:spMk id="17" creationId="{E223798C-12AD-4B0C-A50C-D676347D67CF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19" creationId="{1A882A9F-F4E9-4E23-8F0B-20B5DF42EAA9}"/>
          </ac:spMkLst>
        </pc:spChg>
        <pc:spChg chg="add del">
          <ac:chgData name="Mario Marques da Silva" userId="582f2bad-bff9-46a0-b958-56fec3d158ef" providerId="ADAL" clId="{431545A4-415D-49C7-89BA-2533DC8CC516}" dt="2021-01-06T10:25:59.356" v="3264" actId="26606"/>
          <ac:spMkLst>
            <pc:docMk/>
            <pc:sldMk cId="3875794557" sldId="465"/>
            <ac:spMk id="23" creationId="{55C1954B-004D-4AF5-8DB4-2529B462AAC5}"/>
          </ac:spMkLst>
        </pc:spChg>
        <pc:spChg chg="add del">
          <ac:chgData name="Mario Marques da Silva" userId="582f2bad-bff9-46a0-b958-56fec3d158ef" providerId="ADAL" clId="{431545A4-415D-49C7-89BA-2533DC8CC516}" dt="2021-01-06T10:25:57.039" v="3262" actId="26606"/>
          <ac:spMkLst>
            <pc:docMk/>
            <pc:sldMk cId="3875794557" sldId="465"/>
            <ac:spMk id="24" creationId="{840C6A03-A965-473C-ADDE-B0F1C5C5C30D}"/>
          </ac:spMkLst>
        </pc:spChg>
        <pc:spChg chg="add del">
          <ac:chgData name="Mario Marques da Silva" userId="582f2bad-bff9-46a0-b958-56fec3d158ef" providerId="ADAL" clId="{431545A4-415D-49C7-89BA-2533DC8CC516}" dt="2021-01-06T10:25:57.039" v="3262" actId="26606"/>
          <ac:spMkLst>
            <pc:docMk/>
            <pc:sldMk cId="3875794557" sldId="465"/>
            <ac:spMk id="26" creationId="{158B3569-73B2-4D05-8E95-886A6EE17F1F}"/>
          </ac:spMkLst>
        </pc:spChg>
        <pc:spChg chg="add del">
          <ac:chgData name="Mario Marques da Silva" userId="582f2bad-bff9-46a0-b958-56fec3d158ef" providerId="ADAL" clId="{431545A4-415D-49C7-89BA-2533DC8CC516}" dt="2021-01-06T10:25:57.039" v="3262" actId="26606"/>
          <ac:spMkLst>
            <pc:docMk/>
            <pc:sldMk cId="3875794557" sldId="465"/>
            <ac:spMk id="28" creationId="{B71758F4-3F46-45DA-8AC5-4E508DA080BA}"/>
          </ac:spMkLst>
        </pc:spChg>
        <pc:spChg chg="add del">
          <ac:chgData name="Mario Marques da Silva" userId="582f2bad-bff9-46a0-b958-56fec3d158ef" providerId="ADAL" clId="{431545A4-415D-49C7-89BA-2533DC8CC516}" dt="2021-01-06T10:25:57.039" v="3262" actId="26606"/>
          <ac:spMkLst>
            <pc:docMk/>
            <pc:sldMk cId="3875794557" sldId="465"/>
            <ac:spMk id="32" creationId="{8D61482F-F3C5-4D66-8C5D-C6BBE3E1275C}"/>
          </ac:spMkLst>
        </pc:spChg>
        <pc:spChg chg="add del">
          <ac:chgData name="Mario Marques da Silva" userId="582f2bad-bff9-46a0-b958-56fec3d158ef" providerId="ADAL" clId="{431545A4-415D-49C7-89BA-2533DC8CC516}" dt="2021-01-06T10:25:59.356" v="3264" actId="26606"/>
          <ac:spMkLst>
            <pc:docMk/>
            <pc:sldMk cId="3875794557" sldId="465"/>
            <ac:spMk id="34" creationId="{117AB3D3-3C9C-4DED-809A-78734805B895}"/>
          </ac:spMkLst>
        </pc:spChg>
        <pc:spChg chg="add del">
          <ac:chgData name="Mario Marques da Silva" userId="582f2bad-bff9-46a0-b958-56fec3d158ef" providerId="ADAL" clId="{431545A4-415D-49C7-89BA-2533DC8CC516}" dt="2021-01-06T10:25:59.356" v="3264" actId="26606"/>
          <ac:spMkLst>
            <pc:docMk/>
            <pc:sldMk cId="3875794557" sldId="465"/>
            <ac:spMk id="35" creationId="{3A9A4357-BD1D-4622-A4FE-766E6AB8DE84}"/>
          </ac:spMkLst>
        </pc:spChg>
        <pc:spChg chg="add del">
          <ac:chgData name="Mario Marques da Silva" userId="582f2bad-bff9-46a0-b958-56fec3d158ef" providerId="ADAL" clId="{431545A4-415D-49C7-89BA-2533DC8CC516}" dt="2021-01-06T10:25:59.356" v="3264" actId="26606"/>
          <ac:spMkLst>
            <pc:docMk/>
            <pc:sldMk cId="3875794557" sldId="465"/>
            <ac:spMk id="36" creationId="{E659831F-0D9A-4C63-9EBB-8435B85A440F}"/>
          </ac:spMkLst>
        </pc:spChg>
        <pc:spChg chg="add del">
          <ac:chgData name="Mario Marques da Silva" userId="582f2bad-bff9-46a0-b958-56fec3d158ef" providerId="ADAL" clId="{431545A4-415D-49C7-89BA-2533DC8CC516}" dt="2021-01-06T10:25:59.356" v="3264" actId="26606"/>
          <ac:spMkLst>
            <pc:docMk/>
            <pc:sldMk cId="3875794557" sldId="465"/>
            <ac:spMk id="37" creationId="{E6995CE5-F890-4ABA-82A2-26507CE8D2A3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39" creationId="{201CC55D-ED54-4C5C-95E6-10947BD1103B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42" creationId="{3873B707-463F-40B0-8227-E8CC6C67EB25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43" creationId="{3534446A-8ADD-4F2A-BC69-379E04D8BE74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44" creationId="{C13237C8-E62C-4F0D-A318-BD6FB6C2D138}"/>
          </ac:spMkLst>
        </pc:spChg>
        <pc:spChg chg="add del">
          <ac:chgData name="Mario Marques da Silva" userId="582f2bad-bff9-46a0-b958-56fec3d158ef" providerId="ADAL" clId="{431545A4-415D-49C7-89BA-2533DC8CC516}" dt="2021-01-06T10:26:10.889" v="3266" actId="26606"/>
          <ac:spMkLst>
            <pc:docMk/>
            <pc:sldMk cId="3875794557" sldId="465"/>
            <ac:spMk id="45" creationId="{19C9EAEA-39D0-4B0E-A0EB-51E7B26740B1}"/>
          </ac:spMkLst>
        </pc:spChg>
        <pc:grpChg chg="add del">
          <ac:chgData name="Mario Marques da Silva" userId="582f2bad-bff9-46a0-b958-56fec3d158ef" providerId="ADAL" clId="{431545A4-415D-49C7-89BA-2533DC8CC516}" dt="2021-01-06T10:26:10.889" v="3266" actId="26606"/>
          <ac:grpSpMkLst>
            <pc:docMk/>
            <pc:sldMk cId="3875794557" sldId="465"/>
            <ac:grpSpMk id="40" creationId="{1DE889C7-FAD6-4397-98E2-05D503484459}"/>
          </ac:grpSpMkLst>
        </pc:grpChg>
        <pc:picChg chg="del">
          <ac:chgData name="Mario Marques da Silva" userId="582f2bad-bff9-46a0-b958-56fec3d158ef" providerId="ADAL" clId="{431545A4-415D-49C7-89BA-2533DC8CC516}" dt="2021-01-04T11:23:30.575" v="1145" actId="478"/>
          <ac:picMkLst>
            <pc:docMk/>
            <pc:sldMk cId="3875794557" sldId="465"/>
            <ac:picMk id="6" creationId="{09758BA6-FD24-43E4-9414-E38E52B8B069}"/>
          </ac:picMkLst>
        </pc:picChg>
        <pc:picChg chg="add mod">
          <ac:chgData name="Mario Marques da Silva" userId="582f2bad-bff9-46a0-b958-56fec3d158ef" providerId="ADAL" clId="{431545A4-415D-49C7-89BA-2533DC8CC516}" dt="2021-01-06T10:26:10.889" v="3266" actId="26606"/>
          <ac:picMkLst>
            <pc:docMk/>
            <pc:sldMk cId="3875794557" sldId="465"/>
            <ac:picMk id="10" creationId="{C6FB801C-DE11-4510-A33C-58767C2B4C69}"/>
          </ac:picMkLst>
        </pc:picChg>
        <pc:cxnChg chg="add del">
          <ac:chgData name="Mario Marques da Silva" userId="582f2bad-bff9-46a0-b958-56fec3d158ef" providerId="ADAL" clId="{431545A4-415D-49C7-89BA-2533DC8CC516}" dt="2021-01-06T10:25:57.039" v="3262" actId="26606"/>
          <ac:cxnSpMkLst>
            <pc:docMk/>
            <pc:sldMk cId="3875794557" sldId="465"/>
            <ac:cxnSpMk id="30" creationId="{56020367-4FD5-4596-8E10-C5F095CD8DBF}"/>
          </ac:cxnSpMkLst>
        </pc:cxnChg>
      </pc:sldChg>
      <pc:sldChg chg="addSp delSp modSp add mod setBg delDesignElem">
        <pc:chgData name="Mario Marques da Silva" userId="582f2bad-bff9-46a0-b958-56fec3d158ef" providerId="ADAL" clId="{431545A4-415D-49C7-89BA-2533DC8CC516}" dt="2021-01-06T10:29:42.606" v="3383" actId="1036"/>
        <pc:sldMkLst>
          <pc:docMk/>
          <pc:sldMk cId="1373451953" sldId="466"/>
        </pc:sldMkLst>
        <pc:spChg chg="mod">
          <ac:chgData name="Mario Marques da Silva" userId="582f2bad-bff9-46a0-b958-56fec3d158ef" providerId="ADAL" clId="{431545A4-415D-49C7-89BA-2533DC8CC516}" dt="2021-01-04T11:29:46.390" v="1178" actId="26606"/>
          <ac:spMkLst>
            <pc:docMk/>
            <pc:sldMk cId="1373451953" sldId="466"/>
            <ac:spMk id="2" creationId="{650F08A1-7B77-4228-A2F3-F3C2AC2BAC56}"/>
          </ac:spMkLst>
        </pc:spChg>
        <pc:spChg chg="mod ord">
          <ac:chgData name="Mario Marques da Silva" userId="582f2bad-bff9-46a0-b958-56fec3d158ef" providerId="ADAL" clId="{431545A4-415D-49C7-89BA-2533DC8CC516}" dt="2021-01-04T11:29:46.390" v="1178" actId="26606"/>
          <ac:spMkLst>
            <pc:docMk/>
            <pc:sldMk cId="1373451953" sldId="466"/>
            <ac:spMk id="4" creationId="{BBAE66C7-C4F7-4982-A06A-F3FF87D9C697}"/>
          </ac:spMkLst>
        </pc:spChg>
        <pc:spChg chg="del">
          <ac:chgData name="Mario Marques da Silva" userId="582f2bad-bff9-46a0-b958-56fec3d158ef" providerId="ADAL" clId="{431545A4-415D-49C7-89BA-2533DC8CC516}" dt="2021-01-04T11:29:17.155" v="1176" actId="26606"/>
          <ac:spMkLst>
            <pc:docMk/>
            <pc:sldMk cId="1373451953" sldId="466"/>
            <ac:spMk id="5" creationId="{4DA2FA23-AE98-4B26-B4F1-5DE6B145DA24}"/>
          </ac:spMkLst>
        </pc:spChg>
        <pc:spChg chg="del">
          <ac:chgData name="Mario Marques da Silva" userId="582f2bad-bff9-46a0-b958-56fec3d158ef" providerId="ADAL" clId="{431545A4-415D-49C7-89BA-2533DC8CC516}" dt="2021-01-04T11:24:33.380" v="1154"/>
          <ac:spMkLst>
            <pc:docMk/>
            <pc:sldMk cId="1373451953" sldId="466"/>
            <ac:spMk id="8" creationId="{16C5FA50-8D52-4617-AF91-5C7B1C8352F1}"/>
          </ac:spMkLst>
        </pc:spChg>
        <pc:spChg chg="add mod">
          <ac:chgData name="Mario Marques da Silva" userId="582f2bad-bff9-46a0-b958-56fec3d158ef" providerId="ADAL" clId="{431545A4-415D-49C7-89BA-2533DC8CC516}" dt="2021-01-06T10:29:42.606" v="3383" actId="1036"/>
          <ac:spMkLst>
            <pc:docMk/>
            <pc:sldMk cId="1373451953" sldId="466"/>
            <ac:spMk id="8" creationId="{6B04A3AF-FCFD-4C22-8D7A-F561C2EE1A4D}"/>
          </ac:spMkLst>
        </pc:spChg>
        <pc:spChg chg="del">
          <ac:chgData name="Mario Marques da Silva" userId="582f2bad-bff9-46a0-b958-56fec3d158ef" providerId="ADAL" clId="{431545A4-415D-49C7-89BA-2533DC8CC516}" dt="2021-01-04T11:24:33.380" v="1154"/>
          <ac:spMkLst>
            <pc:docMk/>
            <pc:sldMk cId="1373451953" sldId="466"/>
            <ac:spMk id="9" creationId="{E223798C-12AD-4B0C-A50C-D676347D67CF}"/>
          </ac:spMkLst>
        </pc:spChg>
        <pc:spChg chg="add del">
          <ac:chgData name="Mario Marques da Silva" userId="582f2bad-bff9-46a0-b958-56fec3d158ef" providerId="ADAL" clId="{431545A4-415D-49C7-89BA-2533DC8CC516}" dt="2021-01-04T11:29:46.390" v="1178" actId="26606"/>
          <ac:spMkLst>
            <pc:docMk/>
            <pc:sldMk cId="1373451953" sldId="466"/>
            <ac:spMk id="11" creationId="{16C5FA50-8D52-4617-AF91-5C7B1C8352F1}"/>
          </ac:spMkLst>
        </pc:spChg>
        <pc:spChg chg="add del">
          <ac:chgData name="Mario Marques da Silva" userId="582f2bad-bff9-46a0-b958-56fec3d158ef" providerId="ADAL" clId="{431545A4-415D-49C7-89BA-2533DC8CC516}" dt="2021-01-04T11:29:46.390" v="1178" actId="26606"/>
          <ac:spMkLst>
            <pc:docMk/>
            <pc:sldMk cId="1373451953" sldId="466"/>
            <ac:spMk id="13" creationId="{E223798C-12AD-4B0C-A50C-D676347D67CF}"/>
          </ac:spMkLst>
        </pc:spChg>
        <pc:spChg chg="add">
          <ac:chgData name="Mario Marques da Silva" userId="582f2bad-bff9-46a0-b958-56fec3d158ef" providerId="ADAL" clId="{431545A4-415D-49C7-89BA-2533DC8CC516}" dt="2021-01-04T11:29:46.390" v="1178" actId="26606"/>
          <ac:spMkLst>
            <pc:docMk/>
            <pc:sldMk cId="1373451953" sldId="466"/>
            <ac:spMk id="18" creationId="{CDA1A2E9-63FE-408D-A803-8E306ECAB4B3}"/>
          </ac:spMkLst>
        </pc:spChg>
        <pc:spChg chg="add">
          <ac:chgData name="Mario Marques da Silva" userId="582f2bad-bff9-46a0-b958-56fec3d158ef" providerId="ADAL" clId="{431545A4-415D-49C7-89BA-2533DC8CC516}" dt="2021-01-04T11:29:46.390" v="1178" actId="26606"/>
          <ac:spMkLst>
            <pc:docMk/>
            <pc:sldMk cId="1373451953" sldId="466"/>
            <ac:spMk id="20" creationId="{FBE9F90C-C163-435B-9A68-D15C92D1CF2B}"/>
          </ac:spMkLst>
        </pc:spChg>
        <pc:spChg chg="add">
          <ac:chgData name="Mario Marques da Silva" userId="582f2bad-bff9-46a0-b958-56fec3d158ef" providerId="ADAL" clId="{431545A4-415D-49C7-89BA-2533DC8CC516}" dt="2021-01-04T11:29:46.390" v="1178" actId="26606"/>
          <ac:spMkLst>
            <pc:docMk/>
            <pc:sldMk cId="1373451953" sldId="466"/>
            <ac:spMk id="22" creationId="{1A882A9F-F4E9-4E23-8F0B-20B5DF42EAA9}"/>
          </ac:spMkLst>
        </pc:spChg>
        <pc:picChg chg="add mod">
          <ac:chgData name="Mario Marques da Silva" userId="582f2bad-bff9-46a0-b958-56fec3d158ef" providerId="ADAL" clId="{431545A4-415D-49C7-89BA-2533DC8CC516}" dt="2021-01-04T11:29:46.390" v="1178" actId="26606"/>
          <ac:picMkLst>
            <pc:docMk/>
            <pc:sldMk cId="1373451953" sldId="466"/>
            <ac:picMk id="6" creationId="{2CB2CB97-698A-42D5-BC9A-7837E5657525}"/>
          </ac:picMkLst>
        </pc:picChg>
        <pc:picChg chg="del">
          <ac:chgData name="Mario Marques da Silva" userId="582f2bad-bff9-46a0-b958-56fec3d158ef" providerId="ADAL" clId="{431545A4-415D-49C7-89BA-2533DC8CC516}" dt="2021-01-04T11:24:37.316" v="1155" actId="478"/>
          <ac:picMkLst>
            <pc:docMk/>
            <pc:sldMk cId="1373451953" sldId="466"/>
            <ac:picMk id="10" creationId="{C6FB801C-DE11-4510-A33C-58767C2B4C69}"/>
          </ac:picMkLst>
        </pc:picChg>
      </pc:sldChg>
      <pc:sldChg chg="addSp delSp modSp add mod setBg delDesignElem">
        <pc:chgData name="Mario Marques da Silva" userId="582f2bad-bff9-46a0-b958-56fec3d158ef" providerId="ADAL" clId="{431545A4-415D-49C7-89BA-2533DC8CC516}" dt="2021-01-06T10:28:25.906" v="3271" actId="207"/>
        <pc:sldMkLst>
          <pc:docMk/>
          <pc:sldMk cId="2042111415" sldId="467"/>
        </pc:sldMkLst>
        <pc:spChg chg="add mod">
          <ac:chgData name="Mario Marques da Silva" userId="582f2bad-bff9-46a0-b958-56fec3d158ef" providerId="ADAL" clId="{431545A4-415D-49C7-89BA-2533DC8CC516}" dt="2021-01-06T10:28:25.906" v="3271" actId="207"/>
          <ac:spMkLst>
            <pc:docMk/>
            <pc:sldMk cId="2042111415" sldId="467"/>
            <ac:spMk id="3" creationId="{81F21277-3FB7-4BDA-B8BF-3D488D07F848}"/>
          </ac:spMkLst>
        </pc:spChg>
        <pc:spChg chg="ord">
          <ac:chgData name="Mario Marques da Silva" userId="582f2bad-bff9-46a0-b958-56fec3d158ef" providerId="ADAL" clId="{431545A4-415D-49C7-89BA-2533DC8CC516}" dt="2021-01-04T11:28:20.288" v="1169" actId="26606"/>
          <ac:spMkLst>
            <pc:docMk/>
            <pc:sldMk cId="2042111415" sldId="467"/>
            <ac:spMk id="4" creationId="{BBAE66C7-C4F7-4982-A06A-F3FF87D9C697}"/>
          </ac:spMkLst>
        </pc:spChg>
        <pc:spChg chg="del">
          <ac:chgData name="Mario Marques da Silva" userId="582f2bad-bff9-46a0-b958-56fec3d158ef" providerId="ADAL" clId="{431545A4-415D-49C7-89BA-2533DC8CC516}" dt="2021-01-04T11:28:20.288" v="1169" actId="26606"/>
          <ac:spMkLst>
            <pc:docMk/>
            <pc:sldMk cId="2042111415" sldId="467"/>
            <ac:spMk id="5" creationId="{4DA2FA23-AE98-4B26-B4F1-5DE6B145DA24}"/>
          </ac:spMkLst>
        </pc:spChg>
        <pc:spChg chg="del">
          <ac:chgData name="Mario Marques da Silva" userId="582f2bad-bff9-46a0-b958-56fec3d158ef" providerId="ADAL" clId="{431545A4-415D-49C7-89BA-2533DC8CC516}" dt="2021-01-04T11:24:41.623" v="1157"/>
          <ac:spMkLst>
            <pc:docMk/>
            <pc:sldMk cId="2042111415" sldId="467"/>
            <ac:spMk id="8" creationId="{16C5FA50-8D52-4617-AF91-5C7B1C8352F1}"/>
          </ac:spMkLst>
        </pc:spChg>
        <pc:spChg chg="del">
          <ac:chgData name="Mario Marques da Silva" userId="582f2bad-bff9-46a0-b958-56fec3d158ef" providerId="ADAL" clId="{431545A4-415D-49C7-89BA-2533DC8CC516}" dt="2021-01-04T11:24:41.623" v="1157"/>
          <ac:spMkLst>
            <pc:docMk/>
            <pc:sldMk cId="2042111415" sldId="467"/>
            <ac:spMk id="9" creationId="{E223798C-12AD-4B0C-A50C-D676347D67CF}"/>
          </ac:spMkLst>
        </pc:spChg>
        <pc:spChg chg="add">
          <ac:chgData name="Mario Marques da Silva" userId="582f2bad-bff9-46a0-b958-56fec3d158ef" providerId="ADAL" clId="{431545A4-415D-49C7-89BA-2533DC8CC516}" dt="2021-01-04T11:28:20.288" v="1169" actId="26606"/>
          <ac:spMkLst>
            <pc:docMk/>
            <pc:sldMk cId="2042111415" sldId="467"/>
            <ac:spMk id="11" creationId="{16C5FA50-8D52-4617-AF91-5C7B1C8352F1}"/>
          </ac:spMkLst>
        </pc:spChg>
        <pc:spChg chg="add mod">
          <ac:chgData name="Mario Marques da Silva" userId="582f2bad-bff9-46a0-b958-56fec3d158ef" providerId="ADAL" clId="{431545A4-415D-49C7-89BA-2533DC8CC516}" dt="2021-01-04T11:28:27.921" v="1170" actId="478"/>
          <ac:spMkLst>
            <pc:docMk/>
            <pc:sldMk cId="2042111415" sldId="467"/>
            <ac:spMk id="12" creationId="{692AC697-5BEB-4571-9C73-F28AB6DB355D}"/>
          </ac:spMkLst>
        </pc:spChg>
        <pc:spChg chg="add">
          <ac:chgData name="Mario Marques da Silva" userId="582f2bad-bff9-46a0-b958-56fec3d158ef" providerId="ADAL" clId="{431545A4-415D-49C7-89BA-2533DC8CC516}" dt="2021-01-04T11:28:20.288" v="1169" actId="26606"/>
          <ac:spMkLst>
            <pc:docMk/>
            <pc:sldMk cId="2042111415" sldId="467"/>
            <ac:spMk id="13" creationId="{E223798C-12AD-4B0C-A50C-D676347D67CF}"/>
          </ac:spMkLst>
        </pc:spChg>
        <pc:picChg chg="add del mod">
          <ac:chgData name="Mario Marques da Silva" userId="582f2bad-bff9-46a0-b958-56fec3d158ef" providerId="ADAL" clId="{431545A4-415D-49C7-89BA-2533DC8CC516}" dt="2021-01-04T11:28:27.921" v="1170" actId="478"/>
          <ac:picMkLst>
            <pc:docMk/>
            <pc:sldMk cId="2042111415" sldId="467"/>
            <ac:picMk id="6" creationId="{57794F84-7478-4348-B969-614BBA3B2116}"/>
          </ac:picMkLst>
        </pc:picChg>
        <pc:picChg chg="del">
          <ac:chgData name="Mario Marques da Silva" userId="582f2bad-bff9-46a0-b958-56fec3d158ef" providerId="ADAL" clId="{431545A4-415D-49C7-89BA-2533DC8CC516}" dt="2021-01-04T11:24:45.554" v="1158" actId="478"/>
          <ac:picMkLst>
            <pc:docMk/>
            <pc:sldMk cId="2042111415" sldId="467"/>
            <ac:picMk id="10" creationId="{C6FB801C-DE11-4510-A33C-58767C2B4C69}"/>
          </ac:picMkLst>
        </pc:picChg>
        <pc:picChg chg="add mod">
          <ac:chgData name="Mario Marques da Silva" userId="582f2bad-bff9-46a0-b958-56fec3d158ef" providerId="ADAL" clId="{431545A4-415D-49C7-89BA-2533DC8CC516}" dt="2021-01-04T11:28:36.888" v="1173" actId="14100"/>
          <ac:picMkLst>
            <pc:docMk/>
            <pc:sldMk cId="2042111415" sldId="467"/>
            <ac:picMk id="15" creationId="{2C1DDD8C-3902-419C-9A31-4A8AC438509F}"/>
          </ac:picMkLst>
        </pc:picChg>
      </pc:sldChg>
      <pc:sldChg chg="addSp delSp modSp add mod ord setBg delDesignElem">
        <pc:chgData name="Mario Marques da Silva" userId="582f2bad-bff9-46a0-b958-56fec3d158ef" providerId="ADAL" clId="{431545A4-415D-49C7-89BA-2533DC8CC516}" dt="2021-01-07T10:14:47.006" v="4129" actId="1037"/>
        <pc:sldMkLst>
          <pc:docMk/>
          <pc:sldMk cId="3459834853" sldId="468"/>
        </pc:sldMkLst>
        <pc:spChg chg="mod">
          <ac:chgData name="Mario Marques da Silva" userId="582f2bad-bff9-46a0-b958-56fec3d158ef" providerId="ADAL" clId="{431545A4-415D-49C7-89BA-2533DC8CC516}" dt="2021-01-04T11:42:44.321" v="1484" actId="26606"/>
          <ac:spMkLst>
            <pc:docMk/>
            <pc:sldMk cId="3459834853" sldId="468"/>
            <ac:spMk id="2" creationId="{EB7D3A4D-786A-4A57-A207-BC3E6C94D9FA}"/>
          </ac:spMkLst>
        </pc:spChg>
        <pc:spChg chg="mod ord">
          <ac:chgData name="Mario Marques da Silva" userId="582f2bad-bff9-46a0-b958-56fec3d158ef" providerId="ADAL" clId="{431545A4-415D-49C7-89BA-2533DC8CC516}" dt="2021-01-04T11:42:44.321" v="1484" actId="26606"/>
          <ac:spMkLst>
            <pc:docMk/>
            <pc:sldMk cId="3459834853" sldId="468"/>
            <ac:spMk id="4" creationId="{AF63BBBC-16AE-44E1-9D2E-B417CE9EF500}"/>
          </ac:spMkLst>
        </pc:spChg>
        <pc:spChg chg="add mod">
          <ac:chgData name="Mario Marques da Silva" userId="582f2bad-bff9-46a0-b958-56fec3d158ef" providerId="ADAL" clId="{431545A4-415D-49C7-89BA-2533DC8CC516}" dt="2021-01-07T10:14:47.006" v="4129" actId="1037"/>
          <ac:spMkLst>
            <pc:docMk/>
            <pc:sldMk cId="3459834853" sldId="468"/>
            <ac:spMk id="5" creationId="{3969D9DA-9E72-47E3-9F58-EF6F360257A5}"/>
          </ac:spMkLst>
        </pc:spChg>
        <pc:spChg chg="add del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7" creationId="{327D73B4-9F5C-4A64-A179-51B9500CB8B5}"/>
          </ac:spMkLst>
        </pc:spChg>
        <pc:spChg chg="del">
          <ac:chgData name="Mario Marques da Silva" userId="582f2bad-bff9-46a0-b958-56fec3d158ef" providerId="ADAL" clId="{431545A4-415D-49C7-89BA-2533DC8CC516}" dt="2021-01-04T11:39:42.755" v="1461" actId="478"/>
          <ac:spMkLst>
            <pc:docMk/>
            <pc:sldMk cId="3459834853" sldId="468"/>
            <ac:spMk id="8" creationId="{EE0CC48C-8AB9-4F65-9885-B18EDCF870A6}"/>
          </ac:spMkLst>
        </pc:spChg>
        <pc:spChg chg="add del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12" creationId="{C1F06963-6374-4B48-844F-071A9BAAAE02}"/>
          </ac:spMkLst>
        </pc:spChg>
        <pc:spChg chg="add del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14" creationId="{6CB927A4-E432-4310-9CD5-E89FF5063179}"/>
          </ac:spMkLst>
        </pc:spChg>
        <pc:spChg chg="add del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16" creationId="{1453BF6C-B012-48B7-B4E8-6D7AC7C27D02}"/>
          </ac:spMkLst>
        </pc:spChg>
        <pc:spChg chg="add del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18" creationId="{E3020543-B24B-4EC4-8FFC-8DD88EEA91A8}"/>
          </ac:spMkLst>
        </pc:spChg>
        <pc:spChg chg="add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22" creationId="{327D73B4-9F5C-4A64-A179-51B9500CB8B5}"/>
          </ac:spMkLst>
        </pc:spChg>
        <pc:spChg chg="del">
          <ac:chgData name="Mario Marques da Silva" userId="582f2bad-bff9-46a0-b958-56fec3d158ef" providerId="ADAL" clId="{431545A4-415D-49C7-89BA-2533DC8CC516}" dt="2021-01-04T11:39:33.438" v="1459"/>
          <ac:spMkLst>
            <pc:docMk/>
            <pc:sldMk cId="3459834853" sldId="468"/>
            <ac:spMk id="25" creationId="{4038CB10-1F5C-4D54-9DF7-12586DE5B007}"/>
          </ac:spMkLst>
        </pc:spChg>
        <pc:spChg chg="del">
          <ac:chgData name="Mario Marques da Silva" userId="582f2bad-bff9-46a0-b958-56fec3d158ef" providerId="ADAL" clId="{431545A4-415D-49C7-89BA-2533DC8CC516}" dt="2021-01-04T11:39:33.438" v="1459"/>
          <ac:spMkLst>
            <pc:docMk/>
            <pc:sldMk cId="3459834853" sldId="468"/>
            <ac:spMk id="26" creationId="{73ED6512-6858-4552-B699-9A97FE9A4EA2}"/>
          </ac:spMkLst>
        </pc:spChg>
        <pc:spChg chg="add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27" creationId="{C1F06963-6374-4B48-844F-071A9BAAAE02}"/>
          </ac:spMkLst>
        </pc:spChg>
        <pc:spChg chg="add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29" creationId="{6CB927A4-E432-4310-9CD5-E89FF5063179}"/>
          </ac:spMkLst>
        </pc:spChg>
        <pc:spChg chg="add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31" creationId="{1453BF6C-B012-48B7-B4E8-6D7AC7C27D02}"/>
          </ac:spMkLst>
        </pc:spChg>
        <pc:spChg chg="add">
          <ac:chgData name="Mario Marques da Silva" userId="582f2bad-bff9-46a0-b958-56fec3d158ef" providerId="ADAL" clId="{431545A4-415D-49C7-89BA-2533DC8CC516}" dt="2021-01-05T10:07:16.553" v="1886" actId="26606"/>
          <ac:spMkLst>
            <pc:docMk/>
            <pc:sldMk cId="3459834853" sldId="468"/>
            <ac:spMk id="33" creationId="{E3020543-B24B-4EC4-8FFC-8DD88EEA91A8}"/>
          </ac:spMkLst>
        </pc:spChg>
        <pc:picChg chg="del">
          <ac:chgData name="Mario Marques da Silva" userId="582f2bad-bff9-46a0-b958-56fec3d158ef" providerId="ADAL" clId="{431545A4-415D-49C7-89BA-2533DC8CC516}" dt="2021-01-04T11:39:36.308" v="1460" actId="478"/>
          <ac:picMkLst>
            <pc:docMk/>
            <pc:sldMk cId="3459834853" sldId="468"/>
            <ac:picMk id="10" creationId="{6F95847E-965D-4FA2-8D40-86D03250E680}"/>
          </ac:picMkLst>
        </pc:picChg>
        <pc:cxnChg chg="add del">
          <ac:chgData name="Mario Marques da Silva" userId="582f2bad-bff9-46a0-b958-56fec3d158ef" providerId="ADAL" clId="{431545A4-415D-49C7-89BA-2533DC8CC516}" dt="2021-01-05T10:07:16.553" v="1886" actId="26606"/>
          <ac:cxnSpMkLst>
            <pc:docMk/>
            <pc:sldMk cId="3459834853" sldId="468"/>
            <ac:cxnSpMk id="20" creationId="{C49DA8F6-BCC1-4447-B54C-57856834B94B}"/>
          </ac:cxnSpMkLst>
        </pc:cxnChg>
        <pc:cxnChg chg="add">
          <ac:chgData name="Mario Marques da Silva" userId="582f2bad-bff9-46a0-b958-56fec3d158ef" providerId="ADAL" clId="{431545A4-415D-49C7-89BA-2533DC8CC516}" dt="2021-01-05T10:07:16.553" v="1886" actId="26606"/>
          <ac:cxnSpMkLst>
            <pc:docMk/>
            <pc:sldMk cId="3459834853" sldId="468"/>
            <ac:cxnSpMk id="35" creationId="{C49DA8F6-BCC1-4447-B54C-57856834B94B}"/>
          </ac:cxnSpMkLst>
        </pc:cxnChg>
      </pc:sldChg>
      <pc:sldChg chg="addSp delSp modSp new mod modAnim">
        <pc:chgData name="Mario Marques da Silva" userId="582f2bad-bff9-46a0-b958-56fec3d158ef" providerId="ADAL" clId="{431545A4-415D-49C7-89BA-2533DC8CC516}" dt="2021-01-06T09:23:42.124" v="2175" actId="14100"/>
        <pc:sldMkLst>
          <pc:docMk/>
          <pc:sldMk cId="4252901458" sldId="469"/>
        </pc:sldMkLst>
        <pc:spChg chg="mod">
          <ac:chgData name="Mario Marques da Silva" userId="582f2bad-bff9-46a0-b958-56fec3d158ef" providerId="ADAL" clId="{431545A4-415D-49C7-89BA-2533DC8CC516}" dt="2021-01-06T09:23:31.139" v="2172" actId="14100"/>
          <ac:spMkLst>
            <pc:docMk/>
            <pc:sldMk cId="4252901458" sldId="469"/>
            <ac:spMk id="2" creationId="{CC8C47EF-47C6-4CC6-8708-B4EAEB5B60DB}"/>
          </ac:spMkLst>
        </pc:spChg>
        <pc:spChg chg="del mod">
          <ac:chgData name="Mario Marques da Silva" userId="582f2bad-bff9-46a0-b958-56fec3d158ef" providerId="ADAL" clId="{431545A4-415D-49C7-89BA-2533DC8CC516}" dt="2021-01-06T09:22:52.322" v="2130" actId="478"/>
          <ac:spMkLst>
            <pc:docMk/>
            <pc:sldMk cId="4252901458" sldId="469"/>
            <ac:spMk id="3" creationId="{AF250DA9-0601-4120-A479-DAE90606D9F7}"/>
          </ac:spMkLst>
        </pc:spChg>
        <pc:spChg chg="add del mod">
          <ac:chgData name="Mario Marques da Silva" userId="582f2bad-bff9-46a0-b958-56fec3d158ef" providerId="ADAL" clId="{431545A4-415D-49C7-89BA-2533DC8CC516}" dt="2021-01-06T09:22:55.639" v="2131" actId="478"/>
          <ac:spMkLst>
            <pc:docMk/>
            <pc:sldMk cId="4252901458" sldId="469"/>
            <ac:spMk id="7" creationId="{547C6308-8998-4F37-B03E-3DE6D08375A0}"/>
          </ac:spMkLst>
        </pc:spChg>
        <pc:picChg chg="add mod">
          <ac:chgData name="Mario Marques da Silva" userId="582f2bad-bff9-46a0-b958-56fec3d158ef" providerId="ADAL" clId="{431545A4-415D-49C7-89BA-2533DC8CC516}" dt="2021-01-06T09:23:42.124" v="2175" actId="14100"/>
          <ac:picMkLst>
            <pc:docMk/>
            <pc:sldMk cId="4252901458" sldId="469"/>
            <ac:picMk id="5" creationId="{E60AE50B-C795-4B5D-8997-D31B4F1BEAED}"/>
          </ac:picMkLst>
        </pc:picChg>
      </pc:sldChg>
      <pc:sldChg chg="addSp delSp modSp new mod setBg">
        <pc:chgData name="Mario Marques da Silva" userId="582f2bad-bff9-46a0-b958-56fec3d158ef" providerId="ADAL" clId="{431545A4-415D-49C7-89BA-2533DC8CC516}" dt="2021-01-26T09:24:35.680" v="4300" actId="14100"/>
        <pc:sldMkLst>
          <pc:docMk/>
          <pc:sldMk cId="216240802" sldId="470"/>
        </pc:sldMkLst>
        <pc:spChg chg="mod">
          <ac:chgData name="Mario Marques da Silva" userId="582f2bad-bff9-46a0-b958-56fec3d158ef" providerId="ADAL" clId="{431545A4-415D-49C7-89BA-2533DC8CC516}" dt="2021-01-26T09:24:35.680" v="4300" actId="14100"/>
          <ac:spMkLst>
            <pc:docMk/>
            <pc:sldMk cId="216240802" sldId="470"/>
            <ac:spMk id="2" creationId="{ABC49FB9-2FB8-4505-9E90-D3475ED583E1}"/>
          </ac:spMkLst>
        </pc:spChg>
        <pc:spChg chg="mod ord">
          <ac:chgData name="Mario Marques da Silva" userId="582f2bad-bff9-46a0-b958-56fec3d158ef" providerId="ADAL" clId="{431545A4-415D-49C7-89BA-2533DC8CC516}" dt="2021-01-26T09:23:49.225" v="4292" actId="14100"/>
          <ac:spMkLst>
            <pc:docMk/>
            <pc:sldMk cId="216240802" sldId="470"/>
            <ac:spMk id="3" creationId="{B7BCEFDB-E6FD-4833-8919-AE49D1CCF9E7}"/>
          </ac:spMkLst>
        </pc:spChg>
        <pc:spChg chg="mod ord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4" creationId="{6E4EBCCB-A2AB-4DBF-810F-E2D837A2B275}"/>
          </ac:spMkLst>
        </pc:spChg>
        <pc:spChg chg="add mod">
          <ac:chgData name="Mario Marques da Silva" userId="582f2bad-bff9-46a0-b958-56fec3d158ef" providerId="ADAL" clId="{431545A4-415D-49C7-89BA-2533DC8CC516}" dt="2021-01-06T11:58:28.428" v="3411" actId="1076"/>
          <ac:spMkLst>
            <pc:docMk/>
            <pc:sldMk cId="216240802" sldId="470"/>
            <ac:spMk id="9" creationId="{7DE0BA0C-8A77-4CB6-B9B1-63BB6EFDF339}"/>
          </ac:spMkLst>
        </pc:spChg>
        <pc:spChg chg="add del">
          <ac:chgData name="Mario Marques da Silva" userId="582f2bad-bff9-46a0-b958-56fec3d158ef" providerId="ADAL" clId="{431545A4-415D-49C7-89BA-2533DC8CC516}" dt="2021-01-06T10:02:23.641" v="3066" actId="26606"/>
          <ac:spMkLst>
            <pc:docMk/>
            <pc:sldMk cId="216240802" sldId="470"/>
            <ac:spMk id="11" creationId="{201CC55D-ED54-4C5C-95E6-10947BD1103B}"/>
          </ac:spMkLst>
        </pc:spChg>
        <pc:spChg chg="add del">
          <ac:chgData name="Mario Marques da Silva" userId="582f2bad-bff9-46a0-b958-56fec3d158ef" providerId="ADAL" clId="{431545A4-415D-49C7-89BA-2533DC8CC516}" dt="2021-01-06T10:02:23.641" v="3066" actId="26606"/>
          <ac:spMkLst>
            <pc:docMk/>
            <pc:sldMk cId="216240802" sldId="470"/>
            <ac:spMk id="17" creationId="{3873B707-463F-40B0-8227-E8CC6C67EB25}"/>
          </ac:spMkLst>
        </pc:spChg>
        <pc:spChg chg="add del">
          <ac:chgData name="Mario Marques da Silva" userId="582f2bad-bff9-46a0-b958-56fec3d158ef" providerId="ADAL" clId="{431545A4-415D-49C7-89BA-2533DC8CC516}" dt="2021-01-06T10:02:23.641" v="3066" actId="26606"/>
          <ac:spMkLst>
            <pc:docMk/>
            <pc:sldMk cId="216240802" sldId="470"/>
            <ac:spMk id="19" creationId="{C13237C8-E62C-4F0D-A318-BD6FB6C2D138}"/>
          </ac:spMkLst>
        </pc:spChg>
        <pc:spChg chg="add del">
          <ac:chgData name="Mario Marques da Silva" userId="582f2bad-bff9-46a0-b958-56fec3d158ef" providerId="ADAL" clId="{431545A4-415D-49C7-89BA-2533DC8CC516}" dt="2021-01-06T10:02:23.641" v="3066" actId="26606"/>
          <ac:spMkLst>
            <pc:docMk/>
            <pc:sldMk cId="216240802" sldId="470"/>
            <ac:spMk id="21" creationId="{19C9EAEA-39D0-4B0E-A0EB-51E7B26740B1}"/>
          </ac:spMkLst>
        </pc:spChg>
        <pc:spChg chg="add del">
          <ac:chgData name="Mario Marques da Silva" userId="582f2bad-bff9-46a0-b958-56fec3d158ef" providerId="ADAL" clId="{431545A4-415D-49C7-89BA-2533DC8CC516}" dt="2021-01-06T10:06:07.840" v="3168" actId="26606"/>
          <ac:spMkLst>
            <pc:docMk/>
            <pc:sldMk cId="216240802" sldId="470"/>
            <ac:spMk id="23" creationId="{3CD9DF72-87A3-404E-A828-84CBF11A8303}"/>
          </ac:spMkLst>
        </pc:spChg>
        <pc:spChg chg="add del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29" creationId="{117AB3D3-3C9C-4DED-809A-78734805B895}"/>
          </ac:spMkLst>
        </pc:spChg>
        <pc:spChg chg="add del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31" creationId="{3A9A4357-BD1D-4622-A4FE-766E6AB8DE84}"/>
          </ac:spMkLst>
        </pc:spChg>
        <pc:spChg chg="add del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33" creationId="{E659831F-0D9A-4C63-9EBB-8435B85A440F}"/>
          </ac:spMkLst>
        </pc:spChg>
        <pc:spChg chg="add del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35" creationId="{E6995CE5-F890-4ABA-82A2-26507CE8D2A3}"/>
          </ac:spMkLst>
        </pc:spChg>
        <pc:spChg chg="add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40" creationId="{201CC55D-ED54-4C5C-95E6-10947BD1103B}"/>
          </ac:spMkLst>
        </pc:spChg>
        <pc:spChg chg="add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46" creationId="{3873B707-463F-40B0-8227-E8CC6C67EB25}"/>
          </ac:spMkLst>
        </pc:spChg>
        <pc:spChg chg="add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48" creationId="{C13237C8-E62C-4F0D-A318-BD6FB6C2D138}"/>
          </ac:spMkLst>
        </pc:spChg>
        <pc:spChg chg="add">
          <ac:chgData name="Mario Marques da Silva" userId="582f2bad-bff9-46a0-b958-56fec3d158ef" providerId="ADAL" clId="{431545A4-415D-49C7-89BA-2533DC8CC516}" dt="2021-01-06T10:06:48.809" v="3181" actId="26606"/>
          <ac:spMkLst>
            <pc:docMk/>
            <pc:sldMk cId="216240802" sldId="470"/>
            <ac:spMk id="50" creationId="{19C9EAEA-39D0-4B0E-A0EB-51E7B26740B1}"/>
          </ac:spMkLst>
        </pc:spChg>
        <pc:grpChg chg="add mod">
          <ac:chgData name="Mario Marques da Silva" userId="582f2bad-bff9-46a0-b958-56fec3d158ef" providerId="ADAL" clId="{431545A4-415D-49C7-89BA-2533DC8CC516}" dt="2021-01-06T11:59:04.275" v="3417" actId="1076"/>
          <ac:grpSpMkLst>
            <pc:docMk/>
            <pc:sldMk cId="216240802" sldId="470"/>
            <ac:grpSpMk id="5" creationId="{99179FCC-3240-4B98-B162-FE2508EBEF18}"/>
          </ac:grpSpMkLst>
        </pc:grpChg>
        <pc:grpChg chg="add del">
          <ac:chgData name="Mario Marques da Silva" userId="582f2bad-bff9-46a0-b958-56fec3d158ef" providerId="ADAL" clId="{431545A4-415D-49C7-89BA-2533DC8CC516}" dt="2021-01-06T10:02:23.641" v="3066" actId="26606"/>
          <ac:grpSpMkLst>
            <pc:docMk/>
            <pc:sldMk cId="216240802" sldId="470"/>
            <ac:grpSpMk id="13" creationId="{1DE889C7-FAD6-4397-98E2-05D503484459}"/>
          </ac:grpSpMkLst>
        </pc:grpChg>
        <pc:grpChg chg="add">
          <ac:chgData name="Mario Marques da Silva" userId="582f2bad-bff9-46a0-b958-56fec3d158ef" providerId="ADAL" clId="{431545A4-415D-49C7-89BA-2533DC8CC516}" dt="2021-01-06T10:06:48.809" v="3181" actId="26606"/>
          <ac:grpSpMkLst>
            <pc:docMk/>
            <pc:sldMk cId="216240802" sldId="470"/>
            <ac:grpSpMk id="42" creationId="{1DE889C7-FAD6-4397-98E2-05D503484459}"/>
          </ac:grpSpMkLst>
        </pc:grpChg>
        <pc:picChg chg="add del mod ord">
          <ac:chgData name="Mario Marques da Silva" userId="582f2bad-bff9-46a0-b958-56fec3d158ef" providerId="ADAL" clId="{431545A4-415D-49C7-89BA-2533DC8CC516}" dt="2021-01-06T10:05:58.984" v="3167" actId="478"/>
          <ac:picMkLst>
            <pc:docMk/>
            <pc:sldMk cId="216240802" sldId="470"/>
            <ac:picMk id="6" creationId="{85E921F6-7310-4295-B6E0-00CA5C4B76C6}"/>
          </ac:picMkLst>
        </pc:picChg>
        <pc:picChg chg="add mod">
          <ac:chgData name="Mario Marques da Silva" userId="582f2bad-bff9-46a0-b958-56fec3d158ef" providerId="ADAL" clId="{431545A4-415D-49C7-89BA-2533DC8CC516}" dt="2021-01-06T11:59:16.640" v="3450" actId="1038"/>
          <ac:picMkLst>
            <pc:docMk/>
            <pc:sldMk cId="216240802" sldId="470"/>
            <ac:picMk id="7" creationId="{925BC03F-F21E-482F-9F96-BF2AD1AE96E5}"/>
          </ac:picMkLst>
        </pc:picChg>
        <pc:picChg chg="add mod">
          <ac:chgData name="Mario Marques da Silva" userId="582f2bad-bff9-46a0-b958-56fec3d158ef" providerId="ADAL" clId="{431545A4-415D-49C7-89BA-2533DC8CC516}" dt="2021-01-06T11:58:24.823" v="3410" actId="1076"/>
          <ac:picMkLst>
            <pc:docMk/>
            <pc:sldMk cId="216240802" sldId="470"/>
            <ac:picMk id="8" creationId="{82D50A1D-A68A-4A39-A955-355E2A813617}"/>
          </ac:picMkLst>
        </pc:picChg>
        <pc:picChg chg="add mod">
          <ac:chgData name="Mario Marques da Silva" userId="582f2bad-bff9-46a0-b958-56fec3d158ef" providerId="ADAL" clId="{431545A4-415D-49C7-89BA-2533DC8CC516}" dt="2021-01-26T09:24:10.505" v="4293"/>
          <ac:picMkLst>
            <pc:docMk/>
            <pc:sldMk cId="216240802" sldId="470"/>
            <ac:picMk id="16" creationId="{55F3880A-0CA8-4E22-882D-0ACFF7ABAD64}"/>
          </ac:picMkLst>
        </pc:picChg>
        <pc:cxnChg chg="add del">
          <ac:chgData name="Mario Marques da Silva" userId="582f2bad-bff9-46a0-b958-56fec3d158ef" providerId="ADAL" clId="{431545A4-415D-49C7-89BA-2533DC8CC516}" dt="2021-01-06T10:06:07.840" v="3168" actId="26606"/>
          <ac:cxnSpMkLst>
            <pc:docMk/>
            <pc:sldMk cId="216240802" sldId="470"/>
            <ac:cxnSpMk id="24" creationId="{20E3A342-4D61-4E3F-AF90-1AB42AEB96CC}"/>
          </ac:cxnSpMkLst>
        </pc:cxnChg>
      </pc:sldChg>
      <pc:sldChg chg="addSp delSp modSp new mod setBg">
        <pc:chgData name="Mario Marques da Silva" userId="582f2bad-bff9-46a0-b958-56fec3d158ef" providerId="ADAL" clId="{431545A4-415D-49C7-89BA-2533DC8CC516}" dt="2021-01-06T12:08:10.536" v="3620" actId="1035"/>
        <pc:sldMkLst>
          <pc:docMk/>
          <pc:sldMk cId="2835306513" sldId="471"/>
        </pc:sldMkLst>
        <pc:spChg chg="mod">
          <ac:chgData name="Mario Marques da Silva" userId="582f2bad-bff9-46a0-b958-56fec3d158ef" providerId="ADAL" clId="{431545A4-415D-49C7-89BA-2533DC8CC516}" dt="2021-01-06T12:07:54.836" v="3614" actId="26606"/>
          <ac:spMkLst>
            <pc:docMk/>
            <pc:sldMk cId="2835306513" sldId="471"/>
            <ac:spMk id="2" creationId="{9686E7E8-F892-4E8E-8D01-FF3A237A8167}"/>
          </ac:spMkLst>
        </pc:spChg>
        <pc:spChg chg="del">
          <ac:chgData name="Mario Marques da Silva" userId="582f2bad-bff9-46a0-b958-56fec3d158ef" providerId="ADAL" clId="{431545A4-415D-49C7-89BA-2533DC8CC516}" dt="2021-01-06T12:07:36.822" v="3601" actId="478"/>
          <ac:spMkLst>
            <pc:docMk/>
            <pc:sldMk cId="2835306513" sldId="471"/>
            <ac:spMk id="3" creationId="{A3EEEB32-E8BE-440A-B96F-0BB19AC9B519}"/>
          </ac:spMkLst>
        </pc:spChg>
        <pc:spChg chg="mod ord">
          <ac:chgData name="Mario Marques da Silva" userId="582f2bad-bff9-46a0-b958-56fec3d158ef" providerId="ADAL" clId="{431545A4-415D-49C7-89BA-2533DC8CC516}" dt="2021-01-06T12:07:54.836" v="3614" actId="26606"/>
          <ac:spMkLst>
            <pc:docMk/>
            <pc:sldMk cId="2835306513" sldId="471"/>
            <ac:spMk id="4" creationId="{F37EF35F-35A4-4DD7-B563-3E25B77231A8}"/>
          </ac:spMkLst>
        </pc:spChg>
        <pc:spChg chg="add del">
          <ac:chgData name="Mario Marques da Silva" userId="582f2bad-bff9-46a0-b958-56fec3d158ef" providerId="ADAL" clId="{431545A4-415D-49C7-89BA-2533DC8CC516}" dt="2021-01-06T12:07:48.178" v="3605" actId="26606"/>
          <ac:spMkLst>
            <pc:docMk/>
            <pc:sldMk cId="2835306513" sldId="471"/>
            <ac:spMk id="11" creationId="{605494DE-B078-4D87-BB01-C84320618DAD}"/>
          </ac:spMkLst>
        </pc:spChg>
        <pc:spChg chg="add del">
          <ac:chgData name="Mario Marques da Silva" userId="582f2bad-bff9-46a0-b958-56fec3d158ef" providerId="ADAL" clId="{431545A4-415D-49C7-89BA-2533DC8CC516}" dt="2021-01-06T12:07:48.178" v="3605" actId="26606"/>
          <ac:spMkLst>
            <pc:docMk/>
            <pc:sldMk cId="2835306513" sldId="471"/>
            <ac:spMk id="13" creationId="{9A0576B0-CD8C-4661-95C8-A9F2CE7CDDB0}"/>
          </ac:spMkLst>
        </pc:spChg>
        <pc:spChg chg="add del">
          <ac:chgData name="Mario Marques da Silva" userId="582f2bad-bff9-46a0-b958-56fec3d158ef" providerId="ADAL" clId="{431545A4-415D-49C7-89BA-2533DC8CC516}" dt="2021-01-06T12:07:48.178" v="3605" actId="26606"/>
          <ac:spMkLst>
            <pc:docMk/>
            <pc:sldMk cId="2835306513" sldId="471"/>
            <ac:spMk id="15" creationId="{3FF60E2B-3919-423C-B1FF-56CDE6681165}"/>
          </ac:spMkLst>
        </pc:spChg>
        <pc:spChg chg="add del">
          <ac:chgData name="Mario Marques da Silva" userId="582f2bad-bff9-46a0-b958-56fec3d158ef" providerId="ADAL" clId="{431545A4-415D-49C7-89BA-2533DC8CC516}" dt="2021-01-06T12:07:49.801" v="3607" actId="26606"/>
          <ac:spMkLst>
            <pc:docMk/>
            <pc:sldMk cId="2835306513" sldId="471"/>
            <ac:spMk id="17" creationId="{ACBE1851-2230-47A9-B000-CE9046EA61B9}"/>
          </ac:spMkLst>
        </pc:spChg>
        <pc:spChg chg="add del">
          <ac:chgData name="Mario Marques da Silva" userId="582f2bad-bff9-46a0-b958-56fec3d158ef" providerId="ADAL" clId="{431545A4-415D-49C7-89BA-2533DC8CC516}" dt="2021-01-06T12:07:51.386" v="3609" actId="26606"/>
          <ac:spMkLst>
            <pc:docMk/>
            <pc:sldMk cId="2835306513" sldId="471"/>
            <ac:spMk id="20" creationId="{605494DE-B078-4D87-BB01-C84320618DAD}"/>
          </ac:spMkLst>
        </pc:spChg>
        <pc:spChg chg="add del">
          <ac:chgData name="Mario Marques da Silva" userId="582f2bad-bff9-46a0-b958-56fec3d158ef" providerId="ADAL" clId="{431545A4-415D-49C7-89BA-2533DC8CC516}" dt="2021-01-06T12:07:51.386" v="3609" actId="26606"/>
          <ac:spMkLst>
            <pc:docMk/>
            <pc:sldMk cId="2835306513" sldId="471"/>
            <ac:spMk id="21" creationId="{9A0576B0-CD8C-4661-95C8-A9F2CE7CDDB0}"/>
          </ac:spMkLst>
        </pc:spChg>
        <pc:spChg chg="add del">
          <ac:chgData name="Mario Marques da Silva" userId="582f2bad-bff9-46a0-b958-56fec3d158ef" providerId="ADAL" clId="{431545A4-415D-49C7-89BA-2533DC8CC516}" dt="2021-01-06T12:07:51.386" v="3609" actId="26606"/>
          <ac:spMkLst>
            <pc:docMk/>
            <pc:sldMk cId="2835306513" sldId="471"/>
            <ac:spMk id="22" creationId="{3FF60E2B-3919-423C-B1FF-56CDE6681165}"/>
          </ac:spMkLst>
        </pc:spChg>
        <pc:spChg chg="add del">
          <ac:chgData name="Mario Marques da Silva" userId="582f2bad-bff9-46a0-b958-56fec3d158ef" providerId="ADAL" clId="{431545A4-415D-49C7-89BA-2533DC8CC516}" dt="2021-01-06T12:07:53.325" v="3611" actId="26606"/>
          <ac:spMkLst>
            <pc:docMk/>
            <pc:sldMk cId="2835306513" sldId="471"/>
            <ac:spMk id="24" creationId="{ACBE1851-2230-47A9-B000-CE9046EA61B9}"/>
          </ac:spMkLst>
        </pc:spChg>
        <pc:spChg chg="add del">
          <ac:chgData name="Mario Marques da Silva" userId="582f2bad-bff9-46a0-b958-56fec3d158ef" providerId="ADAL" clId="{431545A4-415D-49C7-89BA-2533DC8CC516}" dt="2021-01-06T12:07:54.824" v="3613" actId="26606"/>
          <ac:spMkLst>
            <pc:docMk/>
            <pc:sldMk cId="2835306513" sldId="471"/>
            <ac:spMk id="27" creationId="{605494DE-B078-4D87-BB01-C84320618DAD}"/>
          </ac:spMkLst>
        </pc:spChg>
        <pc:spChg chg="add del">
          <ac:chgData name="Mario Marques da Silva" userId="582f2bad-bff9-46a0-b958-56fec3d158ef" providerId="ADAL" clId="{431545A4-415D-49C7-89BA-2533DC8CC516}" dt="2021-01-06T12:07:54.824" v="3613" actId="26606"/>
          <ac:spMkLst>
            <pc:docMk/>
            <pc:sldMk cId="2835306513" sldId="471"/>
            <ac:spMk id="28" creationId="{9A0576B0-CD8C-4661-95C8-A9F2CE7CDDB0}"/>
          </ac:spMkLst>
        </pc:spChg>
        <pc:spChg chg="add del">
          <ac:chgData name="Mario Marques da Silva" userId="582f2bad-bff9-46a0-b958-56fec3d158ef" providerId="ADAL" clId="{431545A4-415D-49C7-89BA-2533DC8CC516}" dt="2021-01-06T12:07:54.824" v="3613" actId="26606"/>
          <ac:spMkLst>
            <pc:docMk/>
            <pc:sldMk cId="2835306513" sldId="471"/>
            <ac:spMk id="29" creationId="{3FF60E2B-3919-423C-B1FF-56CDE6681165}"/>
          </ac:spMkLst>
        </pc:spChg>
        <pc:spChg chg="add">
          <ac:chgData name="Mario Marques da Silva" userId="582f2bad-bff9-46a0-b958-56fec3d158ef" providerId="ADAL" clId="{431545A4-415D-49C7-89BA-2533DC8CC516}" dt="2021-01-06T12:07:54.836" v="3614" actId="26606"/>
          <ac:spMkLst>
            <pc:docMk/>
            <pc:sldMk cId="2835306513" sldId="471"/>
            <ac:spMk id="31" creationId="{ACBE1851-2230-47A9-B000-CE9046EA61B9}"/>
          </ac:spMkLst>
        </pc:spChg>
        <pc:picChg chg="add mod">
          <ac:chgData name="Mario Marques da Silva" userId="582f2bad-bff9-46a0-b958-56fec3d158ef" providerId="ADAL" clId="{431545A4-415D-49C7-89BA-2533DC8CC516}" dt="2021-01-06T12:08:10.536" v="3620" actId="1035"/>
          <ac:picMkLst>
            <pc:docMk/>
            <pc:sldMk cId="2835306513" sldId="471"/>
            <ac:picMk id="6" creationId="{2C128247-DB98-42BD-AC89-2B192D14E7DA}"/>
          </ac:picMkLst>
        </pc:picChg>
        <pc:cxnChg chg="add del">
          <ac:chgData name="Mario Marques da Silva" userId="582f2bad-bff9-46a0-b958-56fec3d158ef" providerId="ADAL" clId="{431545A4-415D-49C7-89BA-2533DC8CC516}" dt="2021-01-06T12:07:49.801" v="3607" actId="26606"/>
          <ac:cxnSpMkLst>
            <pc:docMk/>
            <pc:sldMk cId="2835306513" sldId="471"/>
            <ac:cxnSpMk id="18" creationId="{23B93832-6514-44F4-849B-5EE2C8A2337D}"/>
          </ac:cxnSpMkLst>
        </pc:cxnChg>
        <pc:cxnChg chg="add del">
          <ac:chgData name="Mario Marques da Silva" userId="582f2bad-bff9-46a0-b958-56fec3d158ef" providerId="ADAL" clId="{431545A4-415D-49C7-89BA-2533DC8CC516}" dt="2021-01-06T12:07:53.325" v="3611" actId="26606"/>
          <ac:cxnSpMkLst>
            <pc:docMk/>
            <pc:sldMk cId="2835306513" sldId="471"/>
            <ac:cxnSpMk id="25" creationId="{23B93832-6514-44F4-849B-5EE2C8A2337D}"/>
          </ac:cxnSpMkLst>
        </pc:cxnChg>
        <pc:cxnChg chg="add">
          <ac:chgData name="Mario Marques da Silva" userId="582f2bad-bff9-46a0-b958-56fec3d158ef" providerId="ADAL" clId="{431545A4-415D-49C7-89BA-2533DC8CC516}" dt="2021-01-06T12:07:54.836" v="3614" actId="26606"/>
          <ac:cxnSpMkLst>
            <pc:docMk/>
            <pc:sldMk cId="2835306513" sldId="471"/>
            <ac:cxnSpMk id="32" creationId="{23B93832-6514-44F4-849B-5EE2C8A2337D}"/>
          </ac:cxnSpMkLst>
        </pc:cxnChg>
      </pc:sldChg>
      <pc:sldChg chg="add">
        <pc:chgData name="Mario Marques da Silva" userId="582f2bad-bff9-46a0-b958-56fec3d158ef" providerId="ADAL" clId="{431545A4-415D-49C7-89BA-2533DC8CC516}" dt="2021-01-07T09:15:35.206" v="3748"/>
        <pc:sldMkLst>
          <pc:docMk/>
          <pc:sldMk cId="2346579352" sldId="472"/>
        </pc:sldMkLst>
      </pc:sldChg>
      <pc:sldChg chg="add del">
        <pc:chgData name="Mario Marques da Silva" userId="582f2bad-bff9-46a0-b958-56fec3d158ef" providerId="ADAL" clId="{431545A4-415D-49C7-89BA-2533DC8CC516}" dt="2021-01-07T09:15:25.289" v="3747" actId="2696"/>
        <pc:sldMkLst>
          <pc:docMk/>
          <pc:sldMk cId="3213095879" sldId="472"/>
        </pc:sldMkLst>
      </pc:sldChg>
      <pc:sldChg chg="addSp delSp modSp add mod setBg delDesignElem">
        <pc:chgData name="Mario Marques da Silva" userId="582f2bad-bff9-46a0-b958-56fec3d158ef" providerId="ADAL" clId="{431545A4-415D-49C7-89BA-2533DC8CC516}" dt="2021-01-15T10:13:17.593" v="4184" actId="403"/>
        <pc:sldMkLst>
          <pc:docMk/>
          <pc:sldMk cId="4260865138" sldId="478"/>
        </pc:sldMkLst>
        <pc:spChg chg="mod">
          <ac:chgData name="Mario Marques da Silva" userId="582f2bad-bff9-46a0-b958-56fec3d158ef" providerId="ADAL" clId="{431545A4-415D-49C7-89BA-2533DC8CC516}" dt="2021-01-15T10:13:17.593" v="4184" actId="403"/>
          <ac:spMkLst>
            <pc:docMk/>
            <pc:sldMk cId="4260865138" sldId="478"/>
            <ac:spMk id="3" creationId="{C316B3E6-5F20-427C-B5AF-69D94FA15140}"/>
          </ac:spMkLst>
        </pc:spChg>
        <pc:spChg chg="add">
          <ac:chgData name="Mario Marques da Silva" userId="582f2bad-bff9-46a0-b958-56fec3d158ef" providerId="ADAL" clId="{431545A4-415D-49C7-89BA-2533DC8CC516}" dt="2021-01-15T10:13:05.960" v="4180" actId="26606"/>
          <ac:spMkLst>
            <pc:docMk/>
            <pc:sldMk cId="4260865138" sldId="478"/>
            <ac:spMk id="21" creationId="{4038CB10-1F5C-4D54-9DF7-12586DE5B007}"/>
          </ac:spMkLst>
        </pc:spChg>
        <pc:spChg chg="add">
          <ac:chgData name="Mario Marques da Silva" userId="582f2bad-bff9-46a0-b958-56fec3d158ef" providerId="ADAL" clId="{431545A4-415D-49C7-89BA-2533DC8CC516}" dt="2021-01-15T10:13:05.960" v="4180" actId="26606"/>
          <ac:spMkLst>
            <pc:docMk/>
            <pc:sldMk cId="4260865138" sldId="478"/>
            <ac:spMk id="23" creationId="{73ED6512-6858-4552-B699-9A97FE9A4EA2}"/>
          </ac:spMkLst>
        </pc:spChg>
        <pc:spChg chg="del">
          <ac:chgData name="Mario Marques da Silva" userId="582f2bad-bff9-46a0-b958-56fec3d158ef" providerId="ADAL" clId="{431545A4-415D-49C7-89BA-2533DC8CC516}" dt="2021-01-15T10:12:57.104" v="4179"/>
          <ac:spMkLst>
            <pc:docMk/>
            <pc:sldMk cId="4260865138" sldId="478"/>
            <ac:spMk id="32" creationId="{4038CB10-1F5C-4D54-9DF7-12586DE5B007}"/>
          </ac:spMkLst>
        </pc:spChg>
        <pc:spChg chg="del">
          <ac:chgData name="Mario Marques da Silva" userId="582f2bad-bff9-46a0-b958-56fec3d158ef" providerId="ADAL" clId="{431545A4-415D-49C7-89BA-2533DC8CC516}" dt="2021-01-15T10:12:57.104" v="4179"/>
          <ac:spMkLst>
            <pc:docMk/>
            <pc:sldMk cId="4260865138" sldId="478"/>
            <ac:spMk id="34" creationId="{73ED6512-6858-4552-B699-9A97FE9A4EA2}"/>
          </ac:spMkLst>
        </pc:spChg>
      </pc:sldChg>
      <pc:sldChg chg="addSp delSp modSp add mod setBg delDesignElem">
        <pc:chgData name="Mario Marques da Silva" userId="582f2bad-bff9-46a0-b958-56fec3d158ef" providerId="ADAL" clId="{431545A4-415D-49C7-89BA-2533DC8CC516}" dt="2021-01-21T21:32:14.004" v="4258" actId="14100"/>
        <pc:sldMkLst>
          <pc:docMk/>
          <pc:sldMk cId="1769970223" sldId="479"/>
        </pc:sldMkLst>
        <pc:spChg chg="mo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2" creationId="{AF2F4EF1-2E5B-4AE3-8358-54C2681C2458}"/>
          </ac:spMkLst>
        </pc:spChg>
        <pc:spChg chg="mo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3" creationId="{441AB811-7F5F-42F5-8925-E0E0CB21E2CF}"/>
          </ac:spMkLst>
        </pc:spChg>
        <pc:spChg chg="mod or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4" creationId="{A4A5F685-EB09-4004-AA74-DD16D7590D5D}"/>
          </ac:spMkLst>
        </pc:spChg>
        <pc:spChg chg="mod">
          <ac:chgData name="Mario Marques da Silva" userId="582f2bad-bff9-46a0-b958-56fec3d158ef" providerId="ADAL" clId="{431545A4-415D-49C7-89BA-2533DC8CC516}" dt="2021-01-21T21:32:10.109" v="4257" actId="1076"/>
          <ac:spMkLst>
            <pc:docMk/>
            <pc:sldMk cId="1769970223" sldId="479"/>
            <ac:spMk id="5" creationId="{21F4EE5E-C3F3-4FBC-8098-D166E6ECD712}"/>
          </ac:spMkLst>
        </pc:spChg>
        <pc:spChg chg="ad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21" creationId="{D4993743-B10A-433C-9996-3035D2C3ABC6}"/>
          </ac:spMkLst>
        </pc:spChg>
        <pc:spChg chg="ad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23" creationId="{BB3B8946-A0AA-42D4-8A24-639DC6EA170E}"/>
          </ac:spMkLst>
        </pc:spChg>
        <pc:spChg chg="ad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25" creationId="{AB1038E6-06EF-4DCB-B52E-D3825C50F7C6}"/>
          </ac:spMkLst>
        </pc:spChg>
        <pc:spChg chg="ad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27" creationId="{5C7EF35C-8B7D-4026-8F09-8B2B2250579B}"/>
          </ac:spMkLst>
        </pc:spChg>
        <pc:spChg chg="ad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29" creationId="{5F24A71D-C0A9-49AC-B2D1-5A9EA2BD383E}"/>
          </ac:spMkLst>
        </pc:spChg>
        <pc:spChg chg="add">
          <ac:chgData name="Mario Marques da Silva" userId="582f2bad-bff9-46a0-b958-56fec3d158ef" providerId="ADAL" clId="{431545A4-415D-49C7-89BA-2533DC8CC516}" dt="2021-01-21T21:31:54.276" v="4255" actId="26606"/>
          <ac:spMkLst>
            <pc:docMk/>
            <pc:sldMk cId="1769970223" sldId="479"/>
            <ac:spMk id="31" creationId="{14280C55-570C-4284-9850-B2BA33DB6726}"/>
          </ac:spMkLst>
        </pc:spChg>
        <pc:spChg chg="del">
          <ac:chgData name="Mario Marques da Silva" userId="582f2bad-bff9-46a0-b958-56fec3d158ef" providerId="ADAL" clId="{431545A4-415D-49C7-89BA-2533DC8CC516}" dt="2021-01-21T21:30:57.982" v="4252"/>
          <ac:spMkLst>
            <pc:docMk/>
            <pc:sldMk cId="1769970223" sldId="479"/>
            <ac:spMk id="32" creationId="{6ECA6DCB-B7E1-40A9-9524-540C6DA40B1B}"/>
          </ac:spMkLst>
        </pc:spChg>
        <pc:spChg chg="del">
          <ac:chgData name="Mario Marques da Silva" userId="582f2bad-bff9-46a0-b958-56fec3d158ef" providerId="ADAL" clId="{431545A4-415D-49C7-89BA-2533DC8CC516}" dt="2021-01-21T21:30:57.982" v="4252"/>
          <ac:spMkLst>
            <pc:docMk/>
            <pc:sldMk cId="1769970223" sldId="479"/>
            <ac:spMk id="38" creationId="{3873B707-463F-40B0-8227-E8CC6C67EB25}"/>
          </ac:spMkLst>
        </pc:spChg>
        <pc:spChg chg="del">
          <ac:chgData name="Mario Marques da Silva" userId="582f2bad-bff9-46a0-b958-56fec3d158ef" providerId="ADAL" clId="{431545A4-415D-49C7-89BA-2533DC8CC516}" dt="2021-01-21T21:30:57.982" v="4252"/>
          <ac:spMkLst>
            <pc:docMk/>
            <pc:sldMk cId="1769970223" sldId="479"/>
            <ac:spMk id="40" creationId="{C13237C8-E62C-4F0D-A318-BD6FB6C2D138}"/>
          </ac:spMkLst>
        </pc:spChg>
        <pc:spChg chg="del">
          <ac:chgData name="Mario Marques da Silva" userId="582f2bad-bff9-46a0-b958-56fec3d158ef" providerId="ADAL" clId="{431545A4-415D-49C7-89BA-2533DC8CC516}" dt="2021-01-21T21:30:57.982" v="4252"/>
          <ac:spMkLst>
            <pc:docMk/>
            <pc:sldMk cId="1769970223" sldId="479"/>
            <ac:spMk id="42" creationId="{19C9EAEA-39D0-4B0E-A0EB-51E7B26740B1}"/>
          </ac:spMkLst>
        </pc:spChg>
        <pc:spChg chg="del">
          <ac:chgData name="Mario Marques da Silva" userId="582f2bad-bff9-46a0-b958-56fec3d158ef" providerId="ADAL" clId="{431545A4-415D-49C7-89BA-2533DC8CC516}" dt="2021-01-21T21:30:57.982" v="4252"/>
          <ac:spMkLst>
            <pc:docMk/>
            <pc:sldMk cId="1769970223" sldId="479"/>
            <ac:spMk id="44" creationId="{8CB5D2D7-DF65-4E86-BFBA-FFB9B5ACEB64}"/>
          </ac:spMkLst>
        </pc:spChg>
        <pc:grpChg chg="del">
          <ac:chgData name="Mario Marques da Silva" userId="582f2bad-bff9-46a0-b958-56fec3d158ef" providerId="ADAL" clId="{431545A4-415D-49C7-89BA-2533DC8CC516}" dt="2021-01-21T21:30:57.982" v="4252"/>
          <ac:grpSpMkLst>
            <pc:docMk/>
            <pc:sldMk cId="1769970223" sldId="479"/>
            <ac:grpSpMk id="34" creationId="{1DE889C7-FAD6-4397-98E2-05D503484459}"/>
          </ac:grpSpMkLst>
        </pc:grpChg>
        <pc:picChg chg="mod">
          <ac:chgData name="Mario Marques da Silva" userId="582f2bad-bff9-46a0-b958-56fec3d158ef" providerId="ADAL" clId="{431545A4-415D-49C7-89BA-2533DC8CC516}" dt="2021-01-21T21:32:14.004" v="4258" actId="14100"/>
          <ac:picMkLst>
            <pc:docMk/>
            <pc:sldMk cId="1769970223" sldId="479"/>
            <ac:picMk id="7" creationId="{61536C85-EBA4-4C4D-8AF8-635C63503274}"/>
          </ac:picMkLst>
        </pc:picChg>
        <pc:picChg chg="mod">
          <ac:chgData name="Mario Marques da Silva" userId="582f2bad-bff9-46a0-b958-56fec3d158ef" providerId="ADAL" clId="{431545A4-415D-49C7-89BA-2533DC8CC516}" dt="2021-01-21T21:32:04.118" v="4256" actId="14100"/>
          <ac:picMkLst>
            <pc:docMk/>
            <pc:sldMk cId="1769970223" sldId="479"/>
            <ac:picMk id="8" creationId="{1C180ED3-65AF-4A43-B957-5590C3B3F421}"/>
          </ac:picMkLst>
        </pc:picChg>
        <pc:picChg chg="del">
          <ac:chgData name="Mario Marques da Silva" userId="582f2bad-bff9-46a0-b958-56fec3d158ef" providerId="ADAL" clId="{431545A4-415D-49C7-89BA-2533DC8CC516}" dt="2021-01-21T21:31:15.019" v="4254" actId="478"/>
          <ac:picMkLst>
            <pc:docMk/>
            <pc:sldMk cId="1769970223" sldId="479"/>
            <ac:picMk id="14" creationId="{8C9ECC1D-25B8-49CB-9E03-BA73D1A455F5}"/>
          </ac:picMkLst>
        </pc:picChg>
      </pc:sldChg>
      <pc:sldMasterChg chg="modSldLayout">
        <pc:chgData name="Mario Marques da Silva" userId="582f2bad-bff9-46a0-b958-56fec3d158ef" providerId="ADAL" clId="{431545A4-415D-49C7-89BA-2533DC8CC516}" dt="2021-01-06T12:11:57.855" v="3633" actId="166"/>
        <pc:sldMasterMkLst>
          <pc:docMk/>
          <pc:sldMasterMk cId="1000253368" sldId="2147483648"/>
        </pc:sldMasterMkLst>
        <pc:sldLayoutChg chg="modSp mod">
          <pc:chgData name="Mario Marques da Silva" userId="582f2bad-bff9-46a0-b958-56fec3d158ef" providerId="ADAL" clId="{431545A4-415D-49C7-89BA-2533DC8CC516}" dt="2021-01-06T12:10:52.323" v="3623" actId="166"/>
          <pc:sldLayoutMkLst>
            <pc:docMk/>
            <pc:sldMasterMk cId="1000253368" sldId="2147483648"/>
            <pc:sldLayoutMk cId="4270172122" sldId="2147483649"/>
          </pc:sldLayoutMkLst>
          <pc:picChg chg="ord">
            <ac:chgData name="Mario Marques da Silva" userId="582f2bad-bff9-46a0-b958-56fec3d158ef" providerId="ADAL" clId="{431545A4-415D-49C7-89BA-2533DC8CC516}" dt="2021-01-06T12:10:52.323" v="3623" actId="166"/>
            <ac:picMkLst>
              <pc:docMk/>
              <pc:sldMasterMk cId="1000253368" sldId="2147483648"/>
              <pc:sldLayoutMk cId="4270172122" sldId="2147483649"/>
              <ac:picMk id="7" creationId="{29242540-99DD-4AAA-A88C-59E8FFDCE3F2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0:58.789" v="3624" actId="166"/>
          <pc:sldLayoutMkLst>
            <pc:docMk/>
            <pc:sldMasterMk cId="1000253368" sldId="2147483648"/>
            <pc:sldLayoutMk cId="4270359868" sldId="2147483650"/>
          </pc:sldLayoutMkLst>
          <pc:picChg chg="ord">
            <ac:chgData name="Mario Marques da Silva" userId="582f2bad-bff9-46a0-b958-56fec3d158ef" providerId="ADAL" clId="{431545A4-415D-49C7-89BA-2533DC8CC516}" dt="2021-01-06T12:10:58.789" v="3624" actId="166"/>
            <ac:picMkLst>
              <pc:docMk/>
              <pc:sldMasterMk cId="1000253368" sldId="2147483648"/>
              <pc:sldLayoutMk cId="4270359868" sldId="2147483650"/>
              <ac:picMk id="7" creationId="{8FB27995-42DF-419A-84AF-3E96D39F8008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03.989" v="3625" actId="166"/>
          <pc:sldLayoutMkLst>
            <pc:docMk/>
            <pc:sldMasterMk cId="1000253368" sldId="2147483648"/>
            <pc:sldLayoutMk cId="1677725420" sldId="2147483651"/>
          </pc:sldLayoutMkLst>
          <pc:picChg chg="ord">
            <ac:chgData name="Mario Marques da Silva" userId="582f2bad-bff9-46a0-b958-56fec3d158ef" providerId="ADAL" clId="{431545A4-415D-49C7-89BA-2533DC8CC516}" dt="2021-01-06T12:11:03.989" v="3625" actId="166"/>
            <ac:picMkLst>
              <pc:docMk/>
              <pc:sldMasterMk cId="1000253368" sldId="2147483648"/>
              <pc:sldLayoutMk cId="1677725420" sldId="2147483651"/>
              <ac:picMk id="7" creationId="{63A558DD-3EFE-4B42-8100-C4923DC69014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08.723" v="3626" actId="166"/>
          <pc:sldLayoutMkLst>
            <pc:docMk/>
            <pc:sldMasterMk cId="1000253368" sldId="2147483648"/>
            <pc:sldLayoutMk cId="1839048217" sldId="2147483652"/>
          </pc:sldLayoutMkLst>
          <pc:picChg chg="ord">
            <ac:chgData name="Mario Marques da Silva" userId="582f2bad-bff9-46a0-b958-56fec3d158ef" providerId="ADAL" clId="{431545A4-415D-49C7-89BA-2533DC8CC516}" dt="2021-01-06T12:11:08.723" v="3626" actId="166"/>
            <ac:picMkLst>
              <pc:docMk/>
              <pc:sldMasterMk cId="1000253368" sldId="2147483648"/>
              <pc:sldLayoutMk cId="1839048217" sldId="2147483652"/>
              <ac:picMk id="8" creationId="{218C2445-D09C-4087-9F6A-B50B0BC6B115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16.792" v="3627" actId="166"/>
          <pc:sldLayoutMkLst>
            <pc:docMk/>
            <pc:sldMasterMk cId="1000253368" sldId="2147483648"/>
            <pc:sldLayoutMk cId="119225430" sldId="2147483653"/>
          </pc:sldLayoutMkLst>
          <pc:picChg chg="ord">
            <ac:chgData name="Mario Marques da Silva" userId="582f2bad-bff9-46a0-b958-56fec3d158ef" providerId="ADAL" clId="{431545A4-415D-49C7-89BA-2533DC8CC516}" dt="2021-01-06T12:11:16.792" v="3627" actId="166"/>
            <ac:picMkLst>
              <pc:docMk/>
              <pc:sldMasterMk cId="1000253368" sldId="2147483648"/>
              <pc:sldLayoutMk cId="119225430" sldId="2147483653"/>
              <ac:picMk id="10" creationId="{B8577B7C-DF68-4FEB-97C1-13D868698D4C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28.756" v="3628" actId="166"/>
          <pc:sldLayoutMkLst>
            <pc:docMk/>
            <pc:sldMasterMk cId="1000253368" sldId="2147483648"/>
            <pc:sldLayoutMk cId="4234596703" sldId="2147483654"/>
          </pc:sldLayoutMkLst>
          <pc:picChg chg="ord">
            <ac:chgData name="Mario Marques da Silva" userId="582f2bad-bff9-46a0-b958-56fec3d158ef" providerId="ADAL" clId="{431545A4-415D-49C7-89BA-2533DC8CC516}" dt="2021-01-06T12:11:28.756" v="3628" actId="166"/>
            <ac:picMkLst>
              <pc:docMk/>
              <pc:sldMasterMk cId="1000253368" sldId="2147483648"/>
              <pc:sldLayoutMk cId="4234596703" sldId="2147483654"/>
              <ac:picMk id="6" creationId="{8C239C9E-9741-4FE4-B08A-34E0F625246E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34.688" v="3629" actId="166"/>
          <pc:sldLayoutMkLst>
            <pc:docMk/>
            <pc:sldMasterMk cId="1000253368" sldId="2147483648"/>
            <pc:sldLayoutMk cId="2612875159" sldId="2147483655"/>
          </pc:sldLayoutMkLst>
          <pc:picChg chg="ord">
            <ac:chgData name="Mario Marques da Silva" userId="582f2bad-bff9-46a0-b958-56fec3d158ef" providerId="ADAL" clId="{431545A4-415D-49C7-89BA-2533DC8CC516}" dt="2021-01-06T12:11:34.688" v="3629" actId="166"/>
            <ac:picMkLst>
              <pc:docMk/>
              <pc:sldMasterMk cId="1000253368" sldId="2147483648"/>
              <pc:sldLayoutMk cId="2612875159" sldId="2147483655"/>
              <ac:picMk id="5" creationId="{51D85357-3720-41B8-8DFD-0AF69EF863AE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44.456" v="3630" actId="166"/>
          <pc:sldLayoutMkLst>
            <pc:docMk/>
            <pc:sldMasterMk cId="1000253368" sldId="2147483648"/>
            <pc:sldLayoutMk cId="1145086939" sldId="2147483656"/>
          </pc:sldLayoutMkLst>
          <pc:picChg chg="ord">
            <ac:chgData name="Mario Marques da Silva" userId="582f2bad-bff9-46a0-b958-56fec3d158ef" providerId="ADAL" clId="{431545A4-415D-49C7-89BA-2533DC8CC516}" dt="2021-01-06T12:11:44.456" v="3630" actId="166"/>
            <ac:picMkLst>
              <pc:docMk/>
              <pc:sldMasterMk cId="1000253368" sldId="2147483648"/>
              <pc:sldLayoutMk cId="1145086939" sldId="2147483656"/>
              <ac:picMk id="8" creationId="{2FFC2312-84F7-46A2-8E05-C697E0D77FA2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50.022" v="3631" actId="166"/>
          <pc:sldLayoutMkLst>
            <pc:docMk/>
            <pc:sldMasterMk cId="1000253368" sldId="2147483648"/>
            <pc:sldLayoutMk cId="2162078426" sldId="2147483657"/>
          </pc:sldLayoutMkLst>
          <pc:picChg chg="ord">
            <ac:chgData name="Mario Marques da Silva" userId="582f2bad-bff9-46a0-b958-56fec3d158ef" providerId="ADAL" clId="{431545A4-415D-49C7-89BA-2533DC8CC516}" dt="2021-01-06T12:11:50.022" v="3631" actId="166"/>
            <ac:picMkLst>
              <pc:docMk/>
              <pc:sldMasterMk cId="1000253368" sldId="2147483648"/>
              <pc:sldLayoutMk cId="2162078426" sldId="2147483657"/>
              <ac:picMk id="8" creationId="{ECB715BE-4886-41A3-ACC0-CD02972EDC1C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54.273" v="3632" actId="166"/>
          <pc:sldLayoutMkLst>
            <pc:docMk/>
            <pc:sldMasterMk cId="1000253368" sldId="2147483648"/>
            <pc:sldLayoutMk cId="3283758426" sldId="2147483658"/>
          </pc:sldLayoutMkLst>
          <pc:picChg chg="ord">
            <ac:chgData name="Mario Marques da Silva" userId="582f2bad-bff9-46a0-b958-56fec3d158ef" providerId="ADAL" clId="{431545A4-415D-49C7-89BA-2533DC8CC516}" dt="2021-01-06T12:11:54.273" v="3632" actId="166"/>
            <ac:picMkLst>
              <pc:docMk/>
              <pc:sldMasterMk cId="1000253368" sldId="2147483648"/>
              <pc:sldLayoutMk cId="3283758426" sldId="2147483658"/>
              <ac:picMk id="7" creationId="{F1D42B75-A678-4666-B674-26A3A55B31C4}"/>
            </ac:picMkLst>
          </pc:picChg>
        </pc:sldLayoutChg>
        <pc:sldLayoutChg chg="modSp mod">
          <pc:chgData name="Mario Marques da Silva" userId="582f2bad-bff9-46a0-b958-56fec3d158ef" providerId="ADAL" clId="{431545A4-415D-49C7-89BA-2533DC8CC516}" dt="2021-01-06T12:11:57.855" v="3633" actId="166"/>
          <pc:sldLayoutMkLst>
            <pc:docMk/>
            <pc:sldMasterMk cId="1000253368" sldId="2147483648"/>
            <pc:sldLayoutMk cId="2066950543" sldId="2147483659"/>
          </pc:sldLayoutMkLst>
          <pc:picChg chg="ord">
            <ac:chgData name="Mario Marques da Silva" userId="582f2bad-bff9-46a0-b958-56fec3d158ef" providerId="ADAL" clId="{431545A4-415D-49C7-89BA-2533DC8CC516}" dt="2021-01-06T12:11:57.855" v="3633" actId="166"/>
            <ac:picMkLst>
              <pc:docMk/>
              <pc:sldMasterMk cId="1000253368" sldId="2147483648"/>
              <pc:sldLayoutMk cId="2066950543" sldId="2147483659"/>
              <ac:picMk id="7" creationId="{9B2B1182-1AA5-4169-A244-30D6D18311FA}"/>
            </ac:picMkLst>
          </pc:picChg>
        </pc:sldLayoutChg>
      </pc:sldMasterChg>
    </pc:docChg>
  </pc:docChgLst>
  <pc:docChgLst>
    <pc:chgData name="Mario Marques da Silva" userId="582f2bad-bff9-46a0-b958-56fec3d158ef" providerId="ADAL" clId="{0AFABF47-0B3E-42FA-AF8B-02B2273E97D3}"/>
    <pc:docChg chg="addSld delSld modSld">
      <pc:chgData name="Mario Marques da Silva" userId="582f2bad-bff9-46a0-b958-56fec3d158ef" providerId="ADAL" clId="{0AFABF47-0B3E-42FA-AF8B-02B2273E97D3}" dt="2021-02-11T10:26:24.430" v="3" actId="47"/>
      <pc:docMkLst>
        <pc:docMk/>
      </pc:docMkLst>
      <pc:sldChg chg="del">
        <pc:chgData name="Mario Marques da Silva" userId="582f2bad-bff9-46a0-b958-56fec3d158ef" providerId="ADAL" clId="{0AFABF47-0B3E-42FA-AF8B-02B2273E97D3}" dt="2021-02-11T10:26:24.430" v="3" actId="47"/>
        <pc:sldMkLst>
          <pc:docMk/>
          <pc:sldMk cId="1603274333" sldId="438"/>
        </pc:sldMkLst>
      </pc:sldChg>
      <pc:sldChg chg="delSp add setBg delDesignElem">
        <pc:chgData name="Mario Marques da Silva" userId="582f2bad-bff9-46a0-b958-56fec3d158ef" providerId="ADAL" clId="{0AFABF47-0B3E-42FA-AF8B-02B2273E97D3}" dt="2021-02-11T10:26:08.287" v="1"/>
        <pc:sldMkLst>
          <pc:docMk/>
          <pc:sldMk cId="951532148" sldId="455"/>
        </pc:sldMkLst>
        <pc:spChg chg="del">
          <ac:chgData name="Mario Marques da Silva" userId="582f2bad-bff9-46a0-b958-56fec3d158ef" providerId="ADAL" clId="{0AFABF47-0B3E-42FA-AF8B-02B2273E97D3}" dt="2021-02-11T10:26:08.287" v="1"/>
          <ac:spMkLst>
            <pc:docMk/>
            <pc:sldMk cId="951532148" sldId="455"/>
            <ac:spMk id="32" creationId="{6ECA6DCB-B7E1-40A9-9524-540C6DA40B1B}"/>
          </ac:spMkLst>
        </pc:spChg>
        <pc:spChg chg="del">
          <ac:chgData name="Mario Marques da Silva" userId="582f2bad-bff9-46a0-b958-56fec3d158ef" providerId="ADAL" clId="{0AFABF47-0B3E-42FA-AF8B-02B2273E97D3}" dt="2021-02-11T10:26:08.287" v="1"/>
          <ac:spMkLst>
            <pc:docMk/>
            <pc:sldMk cId="951532148" sldId="455"/>
            <ac:spMk id="38" creationId="{3873B707-463F-40B0-8227-E8CC6C67EB25}"/>
          </ac:spMkLst>
        </pc:spChg>
        <pc:spChg chg="del">
          <ac:chgData name="Mario Marques da Silva" userId="582f2bad-bff9-46a0-b958-56fec3d158ef" providerId="ADAL" clId="{0AFABF47-0B3E-42FA-AF8B-02B2273E97D3}" dt="2021-02-11T10:26:08.287" v="1"/>
          <ac:spMkLst>
            <pc:docMk/>
            <pc:sldMk cId="951532148" sldId="455"/>
            <ac:spMk id="40" creationId="{C13237C8-E62C-4F0D-A318-BD6FB6C2D138}"/>
          </ac:spMkLst>
        </pc:spChg>
        <pc:spChg chg="del">
          <ac:chgData name="Mario Marques da Silva" userId="582f2bad-bff9-46a0-b958-56fec3d158ef" providerId="ADAL" clId="{0AFABF47-0B3E-42FA-AF8B-02B2273E97D3}" dt="2021-02-11T10:26:08.287" v="1"/>
          <ac:spMkLst>
            <pc:docMk/>
            <pc:sldMk cId="951532148" sldId="455"/>
            <ac:spMk id="42" creationId="{19C9EAEA-39D0-4B0E-A0EB-51E7B26740B1}"/>
          </ac:spMkLst>
        </pc:spChg>
        <pc:spChg chg="del">
          <ac:chgData name="Mario Marques da Silva" userId="582f2bad-bff9-46a0-b958-56fec3d158ef" providerId="ADAL" clId="{0AFABF47-0B3E-42FA-AF8B-02B2273E97D3}" dt="2021-02-11T10:26:08.287" v="1"/>
          <ac:spMkLst>
            <pc:docMk/>
            <pc:sldMk cId="951532148" sldId="455"/>
            <ac:spMk id="44" creationId="{8CB5D2D7-DF65-4E86-BFBA-FFB9B5ACEB64}"/>
          </ac:spMkLst>
        </pc:spChg>
        <pc:grpChg chg="del">
          <ac:chgData name="Mario Marques da Silva" userId="582f2bad-bff9-46a0-b958-56fec3d158ef" providerId="ADAL" clId="{0AFABF47-0B3E-42FA-AF8B-02B2273E97D3}" dt="2021-02-11T10:26:08.287" v="1"/>
          <ac:grpSpMkLst>
            <pc:docMk/>
            <pc:sldMk cId="951532148" sldId="455"/>
            <ac:grpSpMk id="34" creationId="{1DE889C7-FAD6-4397-98E2-05D503484459}"/>
          </ac:grpSpMkLst>
        </pc:grpChg>
      </pc:sldChg>
      <pc:sldChg chg="del">
        <pc:chgData name="Mario Marques da Silva" userId="582f2bad-bff9-46a0-b958-56fec3d158ef" providerId="ADAL" clId="{0AFABF47-0B3E-42FA-AF8B-02B2273E97D3}" dt="2021-02-11T10:26:16.448" v="2" actId="47"/>
        <pc:sldMkLst>
          <pc:docMk/>
          <pc:sldMk cId="1769970223" sldId="479"/>
        </pc:sldMkLst>
      </pc:sldChg>
      <pc:sldChg chg="add">
        <pc:chgData name="Mario Marques da Silva" userId="582f2bad-bff9-46a0-b958-56fec3d158ef" providerId="ADAL" clId="{0AFABF47-0B3E-42FA-AF8B-02B2273E97D3}" dt="2021-02-11T10:26:08.287" v="1"/>
        <pc:sldMkLst>
          <pc:docMk/>
          <pc:sldMk cId="2703895149" sldId="480"/>
        </pc:sldMkLst>
      </pc:sldChg>
    </pc:docChg>
  </pc:docChgLst>
  <pc:docChgLst>
    <pc:chgData name="Mario" userId="582f2bad-bff9-46a0-b958-56fec3d158ef" providerId="ADAL" clId="{8D310D67-6AC8-4432-BECE-4F30EC949265}"/>
    <pc:docChg chg="undo custSel mod delSld modSld">
      <pc:chgData name="Mario" userId="582f2bad-bff9-46a0-b958-56fec3d158ef" providerId="ADAL" clId="{8D310D67-6AC8-4432-BECE-4F30EC949265}" dt="2021-01-05T12:40:08.790" v="427" actId="47"/>
      <pc:docMkLst>
        <pc:docMk/>
      </pc:docMkLst>
      <pc:sldChg chg="del">
        <pc:chgData name="Mario" userId="582f2bad-bff9-46a0-b958-56fec3d158ef" providerId="ADAL" clId="{8D310D67-6AC8-4432-BECE-4F30EC949265}" dt="2021-01-05T12:40:08.790" v="427" actId="47"/>
        <pc:sldMkLst>
          <pc:docMk/>
          <pc:sldMk cId="2806408684" sldId="256"/>
        </pc:sldMkLst>
      </pc:sldChg>
      <pc:sldChg chg="addSp modSp mod">
        <pc:chgData name="Mario" userId="582f2bad-bff9-46a0-b958-56fec3d158ef" providerId="ADAL" clId="{8D310D67-6AC8-4432-BECE-4F30EC949265}" dt="2021-01-05T12:29:34.865" v="384" actId="1076"/>
        <pc:sldMkLst>
          <pc:docMk/>
          <pc:sldMk cId="2509236935" sldId="334"/>
        </pc:sldMkLst>
        <pc:picChg chg="add mod">
          <ac:chgData name="Mario" userId="582f2bad-bff9-46a0-b958-56fec3d158ef" providerId="ADAL" clId="{8D310D67-6AC8-4432-BECE-4F30EC949265}" dt="2021-01-05T12:29:34.865" v="384" actId="1076"/>
          <ac:picMkLst>
            <pc:docMk/>
            <pc:sldMk cId="2509236935" sldId="334"/>
            <ac:picMk id="6" creationId="{D7BBBE56-794F-400E-ACEF-212437B9CE1C}"/>
          </ac:picMkLst>
        </pc:picChg>
      </pc:sldChg>
      <pc:sldChg chg="modSp mod">
        <pc:chgData name="Mario" userId="582f2bad-bff9-46a0-b958-56fec3d158ef" providerId="ADAL" clId="{8D310D67-6AC8-4432-BECE-4F30EC949265}" dt="2021-01-05T12:36:16.351" v="423" actId="20577"/>
        <pc:sldMkLst>
          <pc:docMk/>
          <pc:sldMk cId="595630523" sldId="368"/>
        </pc:sldMkLst>
        <pc:spChg chg="mod">
          <ac:chgData name="Mario" userId="582f2bad-bff9-46a0-b958-56fec3d158ef" providerId="ADAL" clId="{8D310D67-6AC8-4432-BECE-4F30EC949265}" dt="2021-01-05T12:36:16.351" v="423" actId="20577"/>
          <ac:spMkLst>
            <pc:docMk/>
            <pc:sldMk cId="595630523" sldId="368"/>
            <ac:spMk id="3" creationId="{5ECFEF96-8E7D-4094-A55F-B4C8BB115F02}"/>
          </ac:spMkLst>
        </pc:spChg>
      </pc:sldChg>
      <pc:sldChg chg="addSp modSp mod">
        <pc:chgData name="Mario" userId="582f2bad-bff9-46a0-b958-56fec3d158ef" providerId="ADAL" clId="{8D310D67-6AC8-4432-BECE-4F30EC949265}" dt="2021-01-05T12:39:59.150" v="426" actId="14100"/>
        <pc:sldMkLst>
          <pc:docMk/>
          <pc:sldMk cId="798523482" sldId="437"/>
        </pc:sldMkLst>
        <pc:spChg chg="add mod">
          <ac:chgData name="Mario" userId="582f2bad-bff9-46a0-b958-56fec3d158ef" providerId="ADAL" clId="{8D310D67-6AC8-4432-BECE-4F30EC949265}" dt="2021-01-05T12:39:59.150" v="426" actId="14100"/>
          <ac:spMkLst>
            <pc:docMk/>
            <pc:sldMk cId="798523482" sldId="437"/>
            <ac:spMk id="6" creationId="{71F8D666-1BF2-4350-8C57-D7BC9209E927}"/>
          </ac:spMkLst>
        </pc:spChg>
      </pc:sldChg>
      <pc:sldChg chg="addSp delSp modSp mod setBg setClrOvrMap">
        <pc:chgData name="Mario" userId="582f2bad-bff9-46a0-b958-56fec3d158ef" providerId="ADAL" clId="{8D310D67-6AC8-4432-BECE-4F30EC949265}" dt="2021-01-05T12:25:11.301" v="328" actId="1037"/>
        <pc:sldMkLst>
          <pc:docMk/>
          <pc:sldMk cId="1661211537" sldId="447"/>
        </pc:sldMkLst>
        <pc:spChg chg="mod">
          <ac:chgData name="Mario" userId="582f2bad-bff9-46a0-b958-56fec3d158ef" providerId="ADAL" clId="{8D310D67-6AC8-4432-BECE-4F30EC949265}" dt="2021-01-05T12:22:01.836" v="278" actId="1076"/>
          <ac:spMkLst>
            <pc:docMk/>
            <pc:sldMk cId="1661211537" sldId="447"/>
            <ac:spMk id="2" creationId="{FD0AA589-14F3-4E66-9708-E9BA94D9F9CA}"/>
          </ac:spMkLst>
        </pc:spChg>
        <pc:spChg chg="mod">
          <ac:chgData name="Mario" userId="582f2bad-bff9-46a0-b958-56fec3d158ef" providerId="ADAL" clId="{8D310D67-6AC8-4432-BECE-4F30EC949265}" dt="2021-01-05T12:24:37.878" v="322" actId="20577"/>
          <ac:spMkLst>
            <pc:docMk/>
            <pc:sldMk cId="1661211537" sldId="447"/>
            <ac:spMk id="3" creationId="{14258348-C8EE-48F0-8E6E-BE7FC1C89A66}"/>
          </ac:spMkLst>
        </pc:spChg>
        <pc:spChg chg="mod">
          <ac:chgData name="Mario" userId="582f2bad-bff9-46a0-b958-56fec3d158ef" providerId="ADAL" clId="{8D310D67-6AC8-4432-BECE-4F30EC949265}" dt="2021-01-05T12:20:59.102" v="255" actId="26606"/>
          <ac:spMkLst>
            <pc:docMk/>
            <pc:sldMk cId="1661211537" sldId="447"/>
            <ac:spMk id="4" creationId="{D4BDD167-D252-4C68-B6B5-6B3AC6CCDE24}"/>
          </ac:spMkLst>
        </pc:spChg>
        <pc:spChg chg="del">
          <ac:chgData name="Mario" userId="582f2bad-bff9-46a0-b958-56fec3d158ef" providerId="ADAL" clId="{8D310D67-6AC8-4432-BECE-4F30EC949265}" dt="2021-01-05T12:20:59.102" v="255" actId="26606"/>
          <ac:spMkLst>
            <pc:docMk/>
            <pc:sldMk cId="1661211537" sldId="447"/>
            <ac:spMk id="11" creationId="{5DD103AA-7536-490B-973F-73CA63A7ED09}"/>
          </ac:spMkLst>
        </pc:spChg>
        <pc:spChg chg="add">
          <ac:chgData name="Mario" userId="582f2bad-bff9-46a0-b958-56fec3d158ef" providerId="ADAL" clId="{8D310D67-6AC8-4432-BECE-4F30EC949265}" dt="2021-01-05T12:20:59.102" v="255" actId="26606"/>
          <ac:spMkLst>
            <pc:docMk/>
            <pc:sldMk cId="1661211537" sldId="447"/>
            <ac:spMk id="16" creationId="{3FE5F388-ED5C-4B0E-9586-17AA612D1ECE}"/>
          </ac:spMkLst>
        </pc:spChg>
        <pc:picChg chg="add mod ord">
          <ac:chgData name="Mario" userId="582f2bad-bff9-46a0-b958-56fec3d158ef" providerId="ADAL" clId="{8D310D67-6AC8-4432-BECE-4F30EC949265}" dt="2021-01-05T12:24:56.012" v="325" actId="1076"/>
          <ac:picMkLst>
            <pc:docMk/>
            <pc:sldMk cId="1661211537" sldId="447"/>
            <ac:picMk id="6" creationId="{7ED8130F-73AF-41DD-8A91-F6DA7BFA7DD7}"/>
          </ac:picMkLst>
        </pc:picChg>
        <pc:picChg chg="add del mod ord">
          <ac:chgData name="Mario" userId="582f2bad-bff9-46a0-b958-56fec3d158ef" providerId="ADAL" clId="{8D310D67-6AC8-4432-BECE-4F30EC949265}" dt="2021-01-05T12:20:39.777" v="249" actId="478"/>
          <ac:picMkLst>
            <pc:docMk/>
            <pc:sldMk cId="1661211537" sldId="447"/>
            <ac:picMk id="7" creationId="{1AD898C2-6E1F-4FC4-9150-7549F5411E29}"/>
          </ac:picMkLst>
        </pc:picChg>
        <pc:picChg chg="mod">
          <ac:chgData name="Mario" userId="582f2bad-bff9-46a0-b958-56fec3d158ef" providerId="ADAL" clId="{8D310D67-6AC8-4432-BECE-4F30EC949265}" dt="2021-01-05T12:20:59.102" v="255" actId="26606"/>
          <ac:picMkLst>
            <pc:docMk/>
            <pc:sldMk cId="1661211537" sldId="447"/>
            <ac:picMk id="8" creationId="{4AA81C31-44A0-4577-B3D7-0971B9FC68AF}"/>
          </ac:picMkLst>
        </pc:picChg>
        <pc:picChg chg="add mod">
          <ac:chgData name="Mario" userId="582f2bad-bff9-46a0-b958-56fec3d158ef" providerId="ADAL" clId="{8D310D67-6AC8-4432-BECE-4F30EC949265}" dt="2021-01-05T12:25:11.301" v="328" actId="1037"/>
          <ac:picMkLst>
            <pc:docMk/>
            <pc:sldMk cId="1661211537" sldId="447"/>
            <ac:picMk id="10" creationId="{F3D17675-2F65-4466-9FFF-333CA660C34B}"/>
          </ac:picMkLst>
        </pc:picChg>
        <pc:cxnChg chg="add">
          <ac:chgData name="Mario" userId="582f2bad-bff9-46a0-b958-56fec3d158ef" providerId="ADAL" clId="{8D310D67-6AC8-4432-BECE-4F30EC949265}" dt="2021-01-05T12:20:59.102" v="255" actId="26606"/>
          <ac:cxnSpMkLst>
            <pc:docMk/>
            <pc:sldMk cId="1661211537" sldId="447"/>
            <ac:cxnSpMk id="18" creationId="{A09C8DBD-F121-4020-B35E-15E2E49719B1}"/>
          </ac:cxnSpMkLst>
        </pc:cxnChg>
      </pc:sldChg>
      <pc:sldChg chg="modSp mod">
        <pc:chgData name="Mario" userId="582f2bad-bff9-46a0-b958-56fec3d158ef" providerId="ADAL" clId="{8D310D67-6AC8-4432-BECE-4F30EC949265}" dt="2021-01-05T12:26:42.557" v="382" actId="20577"/>
        <pc:sldMkLst>
          <pc:docMk/>
          <pc:sldMk cId="3643483562" sldId="448"/>
        </pc:sldMkLst>
        <pc:spChg chg="mod">
          <ac:chgData name="Mario" userId="582f2bad-bff9-46a0-b958-56fec3d158ef" providerId="ADAL" clId="{8D310D67-6AC8-4432-BECE-4F30EC949265}" dt="2021-01-05T12:26:42.557" v="382" actId="20577"/>
          <ac:spMkLst>
            <pc:docMk/>
            <pc:sldMk cId="3643483562" sldId="448"/>
            <ac:spMk id="3" creationId="{5ECFEF96-8E7D-4094-A55F-B4C8BB115F02}"/>
          </ac:spMkLst>
        </pc:spChg>
      </pc:sldChg>
      <pc:sldChg chg="modSp mod">
        <pc:chgData name="Mario" userId="582f2bad-bff9-46a0-b958-56fec3d158ef" providerId="ADAL" clId="{8D310D67-6AC8-4432-BECE-4F30EC949265}" dt="2021-01-05T11:59:09.965" v="65" actId="5793"/>
        <pc:sldMkLst>
          <pc:docMk/>
          <pc:sldMk cId="951532148" sldId="455"/>
        </pc:sldMkLst>
        <pc:spChg chg="mod">
          <ac:chgData name="Mario" userId="582f2bad-bff9-46a0-b958-56fec3d158ef" providerId="ADAL" clId="{8D310D67-6AC8-4432-BECE-4F30EC949265}" dt="2021-01-05T11:59:09.965" v="65" actId="5793"/>
          <ac:spMkLst>
            <pc:docMk/>
            <pc:sldMk cId="951532148" sldId="455"/>
            <ac:spMk id="3" creationId="{441AB811-7F5F-42F5-8925-E0E0CB21E2CF}"/>
          </ac:spMkLst>
        </pc:spChg>
      </pc:sldChg>
    </pc:docChg>
  </pc:docChgLst>
  <pc:docChgLst>
    <pc:chgData name="Mario Marques da Silva" userId="582f2bad-bff9-46a0-b958-56fec3d158ef" providerId="ADAL" clId="{1DB62E92-6323-49DC-AC0B-7171AA4C9289}"/>
    <pc:docChg chg="undo custSel addSld delSld modSld">
      <pc:chgData name="Mario Marques da Silva" userId="582f2bad-bff9-46a0-b958-56fec3d158ef" providerId="ADAL" clId="{1DB62E92-6323-49DC-AC0B-7171AA4C9289}" dt="2021-06-10T09:43:26.598" v="5" actId="47"/>
      <pc:docMkLst>
        <pc:docMk/>
      </pc:docMkLst>
      <pc:sldChg chg="modSp del mod">
        <pc:chgData name="Mario Marques da Silva" userId="582f2bad-bff9-46a0-b958-56fec3d158ef" providerId="ADAL" clId="{1DB62E92-6323-49DC-AC0B-7171AA4C9289}" dt="2021-06-10T09:43:26.598" v="5" actId="47"/>
        <pc:sldMkLst>
          <pc:docMk/>
          <pc:sldMk cId="595630523" sldId="368"/>
        </pc:sldMkLst>
        <pc:spChg chg="mod">
          <ac:chgData name="Mario Marques da Silva" userId="582f2bad-bff9-46a0-b958-56fec3d158ef" providerId="ADAL" clId="{1DB62E92-6323-49DC-AC0B-7171AA4C9289}" dt="2021-06-10T09:11:07.723" v="3" actId="27636"/>
          <ac:spMkLst>
            <pc:docMk/>
            <pc:sldMk cId="595630523" sldId="368"/>
            <ac:spMk id="3" creationId="{5ECFEF96-8E7D-4094-A55F-B4C8BB115F02}"/>
          </ac:spMkLst>
        </pc:spChg>
      </pc:sldChg>
      <pc:sldChg chg="addSp delSp mod">
        <pc:chgData name="Mario Marques da Silva" userId="582f2bad-bff9-46a0-b958-56fec3d158ef" providerId="ADAL" clId="{1DB62E92-6323-49DC-AC0B-7171AA4C9289}" dt="2021-06-10T09:10:53.890" v="1" actId="22"/>
        <pc:sldMkLst>
          <pc:docMk/>
          <pc:sldMk cId="1535885358" sldId="426"/>
        </pc:sldMkLst>
        <pc:spChg chg="add del">
          <ac:chgData name="Mario Marques da Silva" userId="582f2bad-bff9-46a0-b958-56fec3d158ef" providerId="ADAL" clId="{1DB62E92-6323-49DC-AC0B-7171AA4C9289}" dt="2021-06-10T09:10:53.890" v="1" actId="22"/>
          <ac:spMkLst>
            <pc:docMk/>
            <pc:sldMk cId="1535885358" sldId="426"/>
            <ac:spMk id="10" creationId="{83EF5D91-1C76-4F3E-8A6C-922B8CA7144D}"/>
          </ac:spMkLst>
        </pc:spChg>
      </pc:sldChg>
      <pc:sldChg chg="add">
        <pc:chgData name="Mario Marques da Silva" userId="582f2bad-bff9-46a0-b958-56fec3d158ef" providerId="ADAL" clId="{1DB62E92-6323-49DC-AC0B-7171AA4C9289}" dt="2021-06-10T09:43:07.839" v="4"/>
        <pc:sldMkLst>
          <pc:docMk/>
          <pc:sldMk cId="716016993" sldId="581"/>
        </pc:sldMkLst>
      </pc:sldChg>
    </pc:docChg>
  </pc:docChgLst>
  <pc:docChgLst>
    <pc:chgData name="Mario Marques da Silva" userId="582f2bad-bff9-46a0-b958-56fec3d158ef" providerId="ADAL" clId="{60A20EE5-BFC9-4D2F-86EA-6FBBCD51C872}"/>
    <pc:docChg chg="delSld">
      <pc:chgData name="Mario Marques da Silva" userId="582f2bad-bff9-46a0-b958-56fec3d158ef" providerId="ADAL" clId="{60A20EE5-BFC9-4D2F-86EA-6FBBCD51C872}" dt="2021-07-11T09:55:37.761" v="0" actId="47"/>
      <pc:docMkLst>
        <pc:docMk/>
      </pc:docMkLst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334282230" sldId="25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256849030" sldId="281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217214348" sldId="293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160780632" sldId="295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644251366" sldId="29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000584069" sldId="29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228333940" sldId="298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711053875" sldId="299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162255067" sldId="30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785008191" sldId="30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411599022" sldId="312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006180873" sldId="313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349864824" sldId="314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144022677" sldId="315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351135511" sldId="31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811402975" sldId="31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101156882" sldId="321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85441439" sldId="32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283363755" sldId="33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075658439" sldId="332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509236935" sldId="334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260130529" sldId="335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083454891" sldId="33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126918724" sldId="339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970152587" sldId="342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04134886" sldId="344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110500408" sldId="36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668662170" sldId="36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313524224" sldId="369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636894996" sldId="37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973206194" sldId="371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082043293" sldId="38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837987048" sldId="388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535885358" sldId="42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321392258" sldId="429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52145136" sldId="43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797337552" sldId="431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156718751" sldId="439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586873797" sldId="44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595508384" sldId="441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064427060" sldId="442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070844065" sldId="443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192472272" sldId="445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386600391" sldId="44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661211537" sldId="44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643483562" sldId="448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491998878" sldId="449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519200694" sldId="45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732639226" sldId="451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328174670" sldId="452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052846620" sldId="453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204739514" sldId="454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951532148" sldId="455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352791306" sldId="45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306094350" sldId="45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625001941" sldId="458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73921474" sldId="461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634780098" sldId="462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01085278" sldId="463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719454588" sldId="464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875794557" sldId="465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1373451953" sldId="466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042111415" sldId="467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3459834853" sldId="468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252901458" sldId="469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16240802" sldId="47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4260865138" sldId="478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2703895149" sldId="480"/>
        </pc:sldMkLst>
      </pc:sldChg>
      <pc:sldChg chg="del">
        <pc:chgData name="Mario Marques da Silva" userId="582f2bad-bff9-46a0-b958-56fec3d158ef" providerId="ADAL" clId="{60A20EE5-BFC9-4D2F-86EA-6FBBCD51C872}" dt="2021-07-11T09:55:37.761" v="0" actId="47"/>
        <pc:sldMkLst>
          <pc:docMk/>
          <pc:sldMk cId="716016993" sldId="581"/>
        </pc:sldMkLst>
      </pc:sldChg>
      <pc:sldMasterChg chg="delSldLayout">
        <pc:chgData name="Mario Marques da Silva" userId="582f2bad-bff9-46a0-b958-56fec3d158ef" providerId="ADAL" clId="{60A20EE5-BFC9-4D2F-86EA-6FBBCD51C872}" dt="2021-07-11T09:55:37.761" v="0" actId="47"/>
        <pc:sldMasterMkLst>
          <pc:docMk/>
          <pc:sldMasterMk cId="1000253368" sldId="2147483648"/>
        </pc:sldMasterMkLst>
        <pc:sldLayoutChg chg="del">
          <pc:chgData name="Mario Marques da Silva" userId="582f2bad-bff9-46a0-b958-56fec3d158ef" providerId="ADAL" clId="{60A20EE5-BFC9-4D2F-86EA-6FBBCD51C872}" dt="2021-07-11T09:55:37.761" v="0" actId="47"/>
          <pc:sldLayoutMkLst>
            <pc:docMk/>
            <pc:sldMasterMk cId="1000253368" sldId="2147483648"/>
            <pc:sldLayoutMk cId="16241549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3FBD-D53B-4150-9B21-32FE1D878591}" type="datetimeFigureOut">
              <a:rPr lang="pt-PT" smtClean="0"/>
              <a:t>11/07/2021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0775-E219-4476-A56F-CBA9DCD8AAD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762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9242540-99DD-4AAA-A88C-59E8FFDCE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D42B75-A678-4666-B674-26A3A55B3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B2B1182-1AA5-4169-A244-30D6D1831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5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FB27995-42DF-419A-84AF-3E96D39F8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3A558DD-3EFE-4B42-8100-C4923DC69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C2445-D09C-4087-9F6A-B50B0BC6B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B8577B7C-DF68-4FEB-97C1-13D868698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C239C9E-9741-4FE4-B08A-34E0F625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1D85357-3720-41B8-8DFD-0AF69EF86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C2312-84F7-46A2-8E05-C697E0D77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8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715BE-4886-41A3-ACC0-CD02972ED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177"/>
            <a:ext cx="1556654" cy="1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O Novo Paradigma das Comunicações 5G e as Técnicas de Transmissão de Suporte, Dezembro 2017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EB8F-5EB1-4960-A2B5-0DC0F88E010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02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2C71B-715A-4407-AF50-F4F8700A8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D55DE-F22A-48C0-BBD4-81456C8B6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texto, eletrónica&#10;&#10;Descrição gerada automaticamente">
            <a:extLst>
              <a:ext uri="{FF2B5EF4-FFF2-40B4-BE49-F238E27FC236}">
                <a16:creationId xmlns:a16="http://schemas.microsoft.com/office/drawing/2014/main" id="{F59BF284-EF23-4787-9A82-D4ED9BE18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" y="-1"/>
            <a:ext cx="12195878" cy="81305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1F8D666-1BF2-4350-8C57-D7BC9209E927}"/>
              </a:ext>
            </a:extLst>
          </p:cNvPr>
          <p:cNvSpPr txBox="1"/>
          <p:nvPr/>
        </p:nvSpPr>
        <p:spPr>
          <a:xfrm>
            <a:off x="1285613" y="5675044"/>
            <a:ext cx="2430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/>
              <a:t>mmsilva@autonoma.pt</a:t>
            </a:r>
          </a:p>
        </p:txBody>
      </p:sp>
    </p:spTree>
    <p:extLst>
      <p:ext uri="{BB962C8B-B14F-4D97-AF65-F5344CB8AC3E}">
        <p14:creationId xmlns:p14="http://schemas.microsoft.com/office/powerpoint/2010/main" val="79852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2C71B-715A-4407-AF50-F4F8700A8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D55DE-F22A-48C0-BBD4-81456C8B6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E79E06A-8967-468A-8A95-E633857AE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7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B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86E7E8-F892-4E8E-8D01-FF3A237A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Referência principal</a:t>
            </a:r>
          </a:p>
        </p:txBody>
      </p: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C128247-DB98-42BD-AC89-2B192D14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0" y="50434"/>
            <a:ext cx="4786603" cy="6765519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37EF35F-35A4-4DD7-B563-3E25B772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73CEB8F-5EB1-4960-A2B5-0DC0F88E010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9F5100-4549-46BF-B125-F0A82984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pt-PT" sz="4000">
                <a:solidFill>
                  <a:srgbClr val="FFFFFF"/>
                </a:solidFill>
              </a:rPr>
              <a:t>Indice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3F1611-E894-4B50-8968-20A8FFBF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pt-PT" sz="2400" dirty="0">
                <a:solidFill>
                  <a:srgbClr val="FEFFFF"/>
                </a:solidFill>
              </a:rPr>
              <a:t>Introdução e a Quarta Revolução Industrial</a:t>
            </a:r>
          </a:p>
          <a:p>
            <a:r>
              <a:rPr lang="pt-PT" sz="2400" dirty="0">
                <a:solidFill>
                  <a:srgbClr val="FEFFFF"/>
                </a:solidFill>
              </a:rPr>
              <a:t>As Comunicações 5G</a:t>
            </a:r>
          </a:p>
          <a:p>
            <a:r>
              <a:rPr lang="pt-PT" sz="2400" dirty="0">
                <a:solidFill>
                  <a:srgbClr val="FEFFFF"/>
                </a:solidFill>
              </a:rPr>
              <a:t>Evolução das Comunicações Celulares</a:t>
            </a:r>
          </a:p>
          <a:p>
            <a:r>
              <a:rPr lang="pt-PT" sz="2400" dirty="0">
                <a:solidFill>
                  <a:srgbClr val="FEFFFF"/>
                </a:solidFill>
              </a:rPr>
              <a:t>Técnicas de Transmissão Associadas aos 5G</a:t>
            </a:r>
          </a:p>
          <a:p>
            <a:r>
              <a:rPr lang="pt-PT" sz="2400" dirty="0">
                <a:solidFill>
                  <a:srgbClr val="FEFFFF"/>
                </a:solidFill>
              </a:rPr>
              <a:t>O Sistema NOMA</a:t>
            </a:r>
          </a:p>
          <a:p>
            <a:r>
              <a:rPr lang="pt-PT" sz="2400" dirty="0">
                <a:solidFill>
                  <a:srgbClr val="FEFFFF"/>
                </a:solidFill>
              </a:rPr>
              <a:t>As Comunicações 6G - Perspetivas</a:t>
            </a:r>
          </a:p>
          <a:p>
            <a:r>
              <a:rPr lang="pt-PT" sz="2400" dirty="0">
                <a:solidFill>
                  <a:srgbClr val="FEFFFF"/>
                </a:solidFill>
              </a:rPr>
              <a:t>Conclusões</a:t>
            </a:r>
          </a:p>
          <a:p>
            <a:endParaRPr lang="pt-PT" sz="2400" dirty="0">
              <a:solidFill>
                <a:srgbClr val="FEFFFF"/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3860A3-3EA9-4176-8A6C-784B20EF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3CEB8F-5EB1-4960-A2B5-0DC0F88E010A}" type="slidenum">
              <a:rPr lang="pt-PT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pt-PT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9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DE0703825F1499BDC55966A972BF6" ma:contentTypeVersion="13" ma:contentTypeDescription="Create a new document." ma:contentTypeScope="" ma:versionID="ddbf06045b7dd4efaee1367e18b7d850">
  <xsd:schema xmlns:xsd="http://www.w3.org/2001/XMLSchema" xmlns:xs="http://www.w3.org/2001/XMLSchema" xmlns:p="http://schemas.microsoft.com/office/2006/metadata/properties" xmlns:ns3="3fdc6b26-9d92-4b11-81e3-99759ab38953" xmlns:ns4="3fb6f3f1-b289-402d-b9cf-f4e3e4ac8210" targetNamespace="http://schemas.microsoft.com/office/2006/metadata/properties" ma:root="true" ma:fieldsID="9dd6864c433c24175ec6d213a1a2aeb0" ns3:_="" ns4:_="">
    <xsd:import namespace="3fdc6b26-9d92-4b11-81e3-99759ab38953"/>
    <xsd:import namespace="3fb6f3f1-b289-402d-b9cf-f4e3e4ac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c6b26-9d92-4b11-81e3-99759ab389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6f3f1-b289-402d-b9cf-f4e3e4ac8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6C4BF3-D415-43E4-AD14-EDF5F717D6A5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3fdc6b26-9d92-4b11-81e3-99759ab38953"/>
    <ds:schemaRef ds:uri="http://purl.org/dc/dcmitype/"/>
    <ds:schemaRef ds:uri="3fb6f3f1-b289-402d-b9cf-f4e3e4ac821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B578BB-8571-46B6-9EA7-5263A58A7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57F3C9-49A0-458A-990C-78AE25348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c6b26-9d92-4b11-81e3-99759ab38953"/>
    <ds:schemaRef ds:uri="3fb6f3f1-b289-402d-b9cf-f4e3e4ac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Referência principal</vt:lpstr>
      <vt:lpstr>Indice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Marques da Silva</dc:creator>
  <cp:lastModifiedBy>Mario Marques da Silva</cp:lastModifiedBy>
  <cp:revision>1</cp:revision>
  <dcterms:created xsi:type="dcterms:W3CDTF">2021-01-21T21:31:54Z</dcterms:created>
  <dcterms:modified xsi:type="dcterms:W3CDTF">2021-07-11T09:55:40Z</dcterms:modified>
</cp:coreProperties>
</file>